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335" r:id="rId4"/>
  </p:sldMasterIdLst>
  <p:notesMasterIdLst>
    <p:notesMasterId r:id="rId14"/>
  </p:notesMasterIdLst>
  <p:handoutMasterIdLst>
    <p:handoutMasterId r:id="rId15"/>
  </p:handoutMasterIdLst>
  <p:sldIdLst>
    <p:sldId id="4380" r:id="rId5"/>
    <p:sldId id="257" r:id="rId6"/>
    <p:sldId id="277" r:id="rId7"/>
    <p:sldId id="4381" r:id="rId8"/>
    <p:sldId id="4382" r:id="rId9"/>
    <p:sldId id="4388" r:id="rId10"/>
    <p:sldId id="4384" r:id="rId11"/>
    <p:sldId id="4385" r:id="rId12"/>
    <p:sldId id="4386" r:id="rId13"/>
  </p:sldIdLst>
  <p:sldSz cx="12190413" cy="6858000"/>
  <p:notesSz cx="6858000" cy="9144000"/>
  <p:custDataLst>
    <p:tags r:id="rId16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93">
          <p15:clr>
            <a:srgbClr val="A4A3A4"/>
          </p15:clr>
        </p15:guide>
        <p15:guide id="3" pos="619">
          <p15:clr>
            <a:srgbClr val="A4A3A4"/>
          </p15:clr>
        </p15:guide>
        <p15:guide id="15" orient="horz" pos="2478">
          <p15:clr>
            <a:srgbClr val="A4A3A4"/>
          </p15:clr>
        </p15:guide>
        <p15:guide id="16" orient="horz" pos="2704">
          <p15:clr>
            <a:srgbClr val="A4A3A4"/>
          </p15:clr>
        </p15:guide>
        <p15:guide id="17" orient="horz" pos="4086">
          <p15:clr>
            <a:srgbClr val="A4A3A4"/>
          </p15:clr>
        </p15:guide>
        <p15:guide id="18" orient="horz" pos="2592">
          <p15:clr>
            <a:srgbClr val="A4A3A4"/>
          </p15:clr>
        </p15:guide>
        <p15:guide id="19" pos="7422">
          <p15:clr>
            <a:srgbClr val="A4A3A4"/>
          </p15:clr>
        </p15:guide>
        <p15:guide id="20" pos="2149">
          <p15:clr>
            <a:srgbClr val="A4A3A4"/>
          </p15:clr>
        </p15:guide>
        <p15:guide id="21" pos="3908">
          <p15:clr>
            <a:srgbClr val="A4A3A4"/>
          </p15:clr>
        </p15:guide>
        <p15:guide id="22" pos="2376">
          <p15:clr>
            <a:srgbClr val="A4A3A4"/>
          </p15:clr>
        </p15:guide>
        <p15:guide id="23" pos="5666">
          <p15:clr>
            <a:srgbClr val="A4A3A4"/>
          </p15:clr>
        </p15:guide>
        <p15:guide id="24" pos="5894">
          <p15:clr>
            <a:srgbClr val="A4A3A4"/>
          </p15:clr>
        </p15:guide>
        <p15:guide id="25" pos="4134">
          <p15:clr>
            <a:srgbClr val="A4A3A4"/>
          </p15:clr>
        </p15:guide>
        <p15:guide id="26" pos="4020">
          <p15:clr>
            <a:srgbClr val="A4A3A4"/>
          </p15:clr>
        </p15:guide>
        <p15:guide id="27" orient="horz" pos="2473">
          <p15:clr>
            <a:srgbClr val="A4A3A4"/>
          </p15:clr>
        </p15:guide>
        <p15:guide id="28" orient="horz" pos="3186">
          <p15:clr>
            <a:srgbClr val="A4A3A4"/>
          </p15:clr>
        </p15:guide>
        <p15:guide id="29" pos="2144">
          <p15:clr>
            <a:srgbClr val="A4A3A4"/>
          </p15:clr>
        </p15:guide>
        <p15:guide id="30" orient="horz" pos="2472">
          <p15:clr>
            <a:srgbClr val="A4A3A4"/>
          </p15:clr>
        </p15:guide>
        <p15:guide id="31" orient="horz" pos="1423">
          <p15:clr>
            <a:srgbClr val="A4A3A4"/>
          </p15:clr>
        </p15:guide>
        <p15:guide id="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857">
          <p15:clr>
            <a:srgbClr val="A4A3A4"/>
          </p15:clr>
        </p15:guide>
        <p15:guide id="4" pos="1968">
          <p15:clr>
            <a:srgbClr val="A4A3A4"/>
          </p15:clr>
        </p15:guide>
        <p15:guide id="5" orient="horz" pos="2836">
          <p15:clr>
            <a:srgbClr val="A4A3A4"/>
          </p15:clr>
        </p15:guide>
        <p15:guide id="6" orient="horz" pos="2814">
          <p15:clr>
            <a:srgbClr val="A4A3A4"/>
          </p15:clr>
        </p15:guide>
        <p15:guide id="7" pos="2107">
          <p15:clr>
            <a:srgbClr val="A4A3A4"/>
          </p15:clr>
        </p15:guide>
        <p15:guide id="8" pos="1919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Ulrike Appel" initials="UA" lastIdx="2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E67D"/>
    <a:srgbClr val="92D050"/>
    <a:srgbClr val="5EFF00"/>
    <a:srgbClr val="FF9300"/>
    <a:srgbClr val="F5860A"/>
    <a:srgbClr val="10384F"/>
    <a:srgbClr val="89D329"/>
    <a:srgbClr val="0C2A3A"/>
    <a:srgbClr val="0E3246"/>
    <a:srgbClr val="00B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72"/>
    <p:restoredTop sz="92798"/>
  </p:normalViewPr>
  <p:slideViewPr>
    <p:cSldViewPr snapToGrid="0" snapToObjects="1">
      <p:cViewPr varScale="1">
        <p:scale>
          <a:sx n="82" d="100"/>
          <a:sy n="82" d="100"/>
        </p:scale>
        <p:origin x="192" y="576"/>
      </p:cViewPr>
      <p:guideLst>
        <p:guide orient="horz" pos="1093"/>
        <p:guide pos="619"/>
        <p:guide orient="horz" pos="2478"/>
        <p:guide orient="horz" pos="2704"/>
        <p:guide orient="horz" pos="4086"/>
        <p:guide orient="horz" pos="2592"/>
        <p:guide pos="7422"/>
        <p:guide pos="2149"/>
        <p:guide pos="3908"/>
        <p:guide pos="2376"/>
        <p:guide pos="5666"/>
        <p:guide pos="5894"/>
        <p:guide pos="4134"/>
        <p:guide pos="4020"/>
        <p:guide orient="horz" pos="2473"/>
        <p:guide orient="horz" pos="3186"/>
        <p:guide pos="2144"/>
        <p:guide orient="horz" pos="2472"/>
        <p:guide orient="horz" pos="1423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  <p:guide orient="horz" pos="2857"/>
        <p:guide pos="1968"/>
        <p:guide orient="horz" pos="2836"/>
        <p:guide orient="horz" pos="2814"/>
        <p:guide pos="2107"/>
        <p:guide pos="191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177723" y="174028"/>
            <a:ext cx="5836049" cy="175853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700"/>
            </a:lvl1pPr>
            <a:lvl2pPr marL="4476" indent="0">
              <a:defRPr sz="700"/>
            </a:lvl2pPr>
            <a:lvl3pPr marL="0" indent="0">
              <a:defRPr sz="700"/>
            </a:lvl3pPr>
            <a:lvl4pPr marL="4476" indent="0">
              <a:defRPr sz="700"/>
            </a:lvl4pPr>
            <a:lvl5pPr marL="0" indent="0">
              <a:defRPr sz="700"/>
            </a:lvl5pPr>
            <a:lvl6pPr marL="4476" indent="0">
              <a:defRPr sz="700"/>
            </a:lvl6pPr>
            <a:lvl7pPr marL="0" indent="0">
              <a:defRPr sz="700"/>
            </a:lvl7pPr>
            <a:lvl8pPr marL="4476" indent="0">
              <a:defRPr sz="700"/>
            </a:lvl8pPr>
            <a:lvl9pPr marL="0" indent="0">
              <a:defRPr sz="700"/>
            </a:lvl9pPr>
          </a:lstStyle>
          <a:p>
            <a:endParaRPr lang="en-US"/>
          </a:p>
        </p:txBody>
      </p:sp>
      <p:sp>
        <p:nvSpPr>
          <p:cNvPr id="12" name="Date Placeholder 2"/>
          <p:cNvSpPr>
            <a:spLocks noGrp="1"/>
          </p:cNvSpPr>
          <p:nvPr>
            <p:ph type="dt" sz="quarter" idx="1"/>
          </p:nvPr>
        </p:nvSpPr>
        <p:spPr bwMode="gray">
          <a:xfrm>
            <a:off x="6063556" y="9524218"/>
            <a:ext cx="480120" cy="17585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700">
                <a:noFill/>
              </a:defRPr>
            </a:lvl1pPr>
            <a:lvl2pPr marL="0" indent="0">
              <a:defRPr sz="700">
                <a:noFill/>
              </a:defRPr>
            </a:lvl2pPr>
            <a:lvl3pPr marL="0" indent="0" algn="l">
              <a:defRPr sz="700">
                <a:noFill/>
              </a:defRPr>
            </a:lvl3pPr>
            <a:lvl4pPr marL="0" indent="0">
              <a:defRPr sz="700">
                <a:noFill/>
              </a:defRPr>
            </a:lvl4pPr>
            <a:lvl5pPr marL="0" indent="0">
              <a:defRPr sz="700">
                <a:noFill/>
              </a:defRPr>
            </a:lvl5pPr>
            <a:lvl6pPr marL="0" indent="0">
              <a:defRPr sz="700">
                <a:noFill/>
              </a:defRPr>
            </a:lvl6pPr>
            <a:lvl7pPr marL="0" indent="0">
              <a:defRPr sz="700">
                <a:noFill/>
              </a:defRPr>
            </a:lvl7pPr>
            <a:lvl8pPr marL="0" indent="0">
              <a:defRPr sz="700">
                <a:noFill/>
              </a:defRPr>
            </a:lvl8pPr>
            <a:lvl9pPr marL="0" indent="0">
              <a:defRPr sz="700">
                <a:noFill/>
              </a:defRPr>
            </a:lvl9pPr>
          </a:lstStyle>
          <a:p>
            <a:fld id="{D4C110CA-FC68-43DA-BD62-0A387A11A067}" type="datetimeFigureOut">
              <a:rPr lang="en-US" smtClean="0"/>
              <a:pPr/>
              <a:t>10/6/20</a:t>
            </a:fld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2"/>
          </p:nvPr>
        </p:nvSpPr>
        <p:spPr bwMode="gray">
          <a:xfrm>
            <a:off x="482722" y="9524218"/>
            <a:ext cx="5430619" cy="17585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700"/>
            </a:lvl1pPr>
            <a:lvl2pPr marL="4476" indent="0">
              <a:defRPr sz="700">
                <a:solidFill>
                  <a:schemeClr val="tx1"/>
                </a:solidFill>
              </a:defRPr>
            </a:lvl2pPr>
            <a:lvl3pPr marL="0" indent="0">
              <a:defRPr sz="700"/>
            </a:lvl3pPr>
            <a:lvl4pPr marL="4476" indent="0">
              <a:defRPr sz="700"/>
            </a:lvl4pPr>
            <a:lvl5pPr marL="0" indent="0">
              <a:defRPr sz="700"/>
            </a:lvl5pPr>
            <a:lvl6pPr marL="4476" indent="0">
              <a:defRPr sz="700"/>
            </a:lvl6pPr>
            <a:lvl7pPr marL="0" indent="0">
              <a:defRPr sz="700"/>
            </a:lvl7pPr>
            <a:lvl8pPr marL="4476" indent="0">
              <a:defRPr sz="700"/>
            </a:lvl8pPr>
            <a:lvl9pPr marL="0" indent="0">
              <a:defRPr sz="700"/>
            </a:lvl9pPr>
          </a:lstStyle>
          <a:p>
            <a:endParaRPr lang="en-US"/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3"/>
          </p:nvPr>
        </p:nvSpPr>
        <p:spPr bwMode="gray">
          <a:xfrm>
            <a:off x="171370" y="9524218"/>
            <a:ext cx="185830" cy="17585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/>
            </a:lvl1pPr>
            <a:lvl2pPr marL="0" indent="0">
              <a:defRPr sz="700"/>
            </a:lvl2pPr>
            <a:lvl3pPr marL="0" indent="0">
              <a:defRPr sz="700"/>
            </a:lvl3pPr>
            <a:lvl4pPr marL="0" indent="0">
              <a:defRPr sz="700"/>
            </a:lvl4pPr>
            <a:lvl5pPr marL="0" indent="0">
              <a:defRPr sz="700"/>
            </a:lvl5pPr>
            <a:lvl6pPr marL="0" indent="0">
              <a:defRPr sz="700"/>
            </a:lvl6pPr>
            <a:lvl7pPr marL="0" indent="0">
              <a:defRPr sz="700"/>
            </a:lvl7pPr>
            <a:lvl8pPr marL="0" indent="0">
              <a:defRPr sz="700"/>
            </a:lvl8pPr>
            <a:lvl9pPr marL="0" indent="0">
              <a:defRPr sz="700"/>
            </a:lvl9pPr>
          </a:lstStyle>
          <a:p>
            <a:fld id="{32F3CE37-8989-471A-BC57-D3CAAD03839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6185380" y="189527"/>
            <a:ext cx="355279" cy="35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5931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emf"/><Relationship Id="rId1" Type="http://schemas.openxmlformats.org/officeDocument/2006/relationships/theme" Target="../theme/theme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134938" y="608013"/>
            <a:ext cx="3241675" cy="1824037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txBody>
          <a:bodyPr vert="horz" lIns="85925" tIns="42962" rIns="85925" bIns="429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188034" y="2893798"/>
            <a:ext cx="6346062" cy="6366703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195003" y="180482"/>
            <a:ext cx="5754903" cy="182376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700"/>
            </a:lvl1pPr>
            <a:lvl2pPr marL="4476" indent="0">
              <a:defRPr sz="700"/>
            </a:lvl2pPr>
            <a:lvl3pPr marL="0" indent="0">
              <a:defRPr sz="700"/>
            </a:lvl3pPr>
            <a:lvl4pPr marL="4476" indent="0">
              <a:defRPr sz="700"/>
            </a:lvl4pPr>
            <a:lvl5pPr marL="0" indent="0">
              <a:defRPr sz="700"/>
            </a:lvl5pPr>
            <a:lvl6pPr marL="4476" indent="0">
              <a:defRPr sz="700"/>
            </a:lvl6pPr>
            <a:lvl7pPr marL="0" indent="0">
              <a:defRPr sz="700"/>
            </a:lvl7pPr>
            <a:lvl8pPr marL="4476" indent="0">
              <a:defRPr sz="700"/>
            </a:lvl8pPr>
            <a:lvl9pPr marL="0" indent="0">
              <a:defRPr sz="700"/>
            </a:lvl9pPr>
          </a:lstStyle>
          <a:p>
            <a:endParaRPr lang="en-US"/>
          </a:p>
        </p:txBody>
      </p:sp>
      <p:sp>
        <p:nvSpPr>
          <p:cNvPr id="14" name="Date Placeholder 2"/>
          <p:cNvSpPr>
            <a:spLocks noGrp="1"/>
          </p:cNvSpPr>
          <p:nvPr>
            <p:ph type="dt" sz="quarter" idx="1"/>
          </p:nvPr>
        </p:nvSpPr>
        <p:spPr bwMode="gray">
          <a:xfrm>
            <a:off x="6005663" y="9511629"/>
            <a:ext cx="526927" cy="182376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700">
                <a:noFill/>
              </a:defRPr>
            </a:lvl1pPr>
            <a:lvl2pPr marL="0" indent="0">
              <a:defRPr sz="700">
                <a:noFill/>
              </a:defRPr>
            </a:lvl2pPr>
            <a:lvl3pPr marL="0" indent="0" algn="l">
              <a:defRPr sz="700">
                <a:noFill/>
              </a:defRPr>
            </a:lvl3pPr>
            <a:lvl4pPr marL="0" indent="0">
              <a:defRPr sz="700">
                <a:noFill/>
              </a:defRPr>
            </a:lvl4pPr>
            <a:lvl5pPr marL="0" indent="0">
              <a:defRPr sz="700">
                <a:noFill/>
              </a:defRPr>
            </a:lvl5pPr>
            <a:lvl6pPr marL="0" indent="0">
              <a:defRPr sz="700">
                <a:noFill/>
              </a:defRPr>
            </a:lvl6pPr>
            <a:lvl7pPr marL="0" indent="0">
              <a:defRPr sz="700">
                <a:noFill/>
              </a:defRPr>
            </a:lvl7pPr>
            <a:lvl8pPr marL="0" indent="0">
              <a:defRPr sz="700">
                <a:noFill/>
              </a:defRPr>
            </a:lvl8pPr>
            <a:lvl9pPr marL="0" indent="0">
              <a:defRPr sz="700">
                <a:noFill/>
              </a:defRPr>
            </a:lvl9pPr>
          </a:lstStyle>
          <a:p>
            <a:fld id="{D4C110CA-FC68-43DA-BD62-0A387A11A067}" type="datetimeFigureOut">
              <a:rPr lang="en-US" smtClean="0"/>
              <a:pPr/>
              <a:t>10/6/20</a:t>
            </a:fld>
            <a:endParaRPr lang="en-US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4"/>
          </p:nvPr>
        </p:nvSpPr>
        <p:spPr bwMode="gray">
          <a:xfrm>
            <a:off x="534274" y="9511629"/>
            <a:ext cx="5330877" cy="182376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700"/>
            </a:lvl1pPr>
            <a:lvl2pPr marL="4476" indent="0">
              <a:defRPr sz="700">
                <a:solidFill>
                  <a:schemeClr val="tx1"/>
                </a:solidFill>
              </a:defRPr>
            </a:lvl2pPr>
            <a:lvl3pPr marL="0" indent="0">
              <a:defRPr sz="700"/>
            </a:lvl3pPr>
            <a:lvl4pPr marL="4476" indent="0">
              <a:defRPr sz="700"/>
            </a:lvl4pPr>
            <a:lvl5pPr marL="0" indent="0">
              <a:defRPr sz="700"/>
            </a:lvl5pPr>
            <a:lvl6pPr marL="4476" indent="0">
              <a:defRPr sz="700"/>
            </a:lvl6pPr>
            <a:lvl7pPr marL="0" indent="0">
              <a:defRPr sz="700"/>
            </a:lvl7pPr>
            <a:lvl8pPr marL="4476" indent="0">
              <a:defRPr sz="700"/>
            </a:lvl8pPr>
            <a:lvl9pPr marL="0" indent="0">
              <a:defRPr sz="700"/>
            </a:lvl9pPr>
          </a:lstStyle>
          <a:p>
            <a:endParaRPr lang="en-US"/>
          </a:p>
        </p:txBody>
      </p:sp>
      <p:sp>
        <p:nvSpPr>
          <p:cNvPr id="16" name="Slide Number Placeholder 4"/>
          <p:cNvSpPr>
            <a:spLocks noGrp="1"/>
          </p:cNvSpPr>
          <p:nvPr>
            <p:ph type="sldNum" sz="quarter" idx="5"/>
          </p:nvPr>
        </p:nvSpPr>
        <p:spPr bwMode="gray">
          <a:xfrm>
            <a:off x="188078" y="9511629"/>
            <a:ext cx="203745" cy="182376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/>
            </a:lvl1pPr>
            <a:lvl2pPr marL="0" indent="0">
              <a:defRPr sz="700"/>
            </a:lvl2pPr>
            <a:lvl3pPr marL="0" indent="0">
              <a:defRPr sz="700"/>
            </a:lvl3pPr>
            <a:lvl4pPr marL="0" indent="0">
              <a:defRPr sz="700"/>
            </a:lvl4pPr>
            <a:lvl5pPr marL="0" indent="0">
              <a:defRPr sz="700"/>
            </a:lvl5pPr>
            <a:lvl6pPr marL="0" indent="0">
              <a:defRPr sz="700"/>
            </a:lvl6pPr>
            <a:lvl7pPr marL="0" indent="0">
              <a:defRPr sz="700"/>
            </a:lvl7pPr>
            <a:lvl8pPr marL="0" indent="0">
              <a:defRPr sz="700"/>
            </a:lvl8pPr>
            <a:lvl9pPr marL="0" indent="0">
              <a:defRPr sz="700"/>
            </a:lvl9pPr>
          </a:lstStyle>
          <a:p>
            <a:fld id="{32F3CE37-8989-471A-BC57-D3CAAD03839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142760" y="202527"/>
            <a:ext cx="389746" cy="39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774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Bef>
        <a:spcPts val="1800"/>
      </a:spcBef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Bef>
        <a:spcPts val="300"/>
      </a:spcBef>
      <a:buFontTx/>
      <a:buBlip>
        <a:blip r:embed="rId3"/>
      </a:buBlip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Bef>
        <a:spcPts val="300"/>
      </a:spcBef>
      <a:buFontTx/>
      <a:buBlip>
        <a:blip r:embed="rId4"/>
      </a:buBlip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Bef>
        <a:spcPts val="300"/>
      </a:spcBef>
      <a:buFontTx/>
      <a:buBlip>
        <a:blip r:embed="rId5"/>
      </a:buBlip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Bef>
        <a:spcPts val="300"/>
      </a:spcBef>
      <a:buFontTx/>
      <a:buBlip>
        <a:blip r:embed="rId6"/>
      </a:buBlip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576000" indent="-144000" algn="l" defTabSz="914400" rtl="0" eaLnBrk="1" latinLnBrk="0" hangingPunct="1">
      <a:spcBef>
        <a:spcPts val="300"/>
      </a:spcBef>
      <a:buFontTx/>
      <a:buBlip>
        <a:blip r:embed="rId6"/>
      </a:buBlip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576000" indent="-144000" algn="l" defTabSz="914400" rtl="0" eaLnBrk="1" latinLnBrk="0" hangingPunct="1">
      <a:spcBef>
        <a:spcPts val="300"/>
      </a:spcBef>
      <a:buFontTx/>
      <a:buBlip>
        <a:blip r:embed="rId6"/>
      </a:buBlip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576000" indent="-144000" algn="l" defTabSz="914400" rtl="0" eaLnBrk="1" latinLnBrk="0" hangingPunct="1">
      <a:spcBef>
        <a:spcPts val="300"/>
      </a:spcBef>
      <a:buFontTx/>
      <a:buBlip>
        <a:blip r:embed="rId6"/>
      </a:buBlip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576000" indent="-144000" algn="l" defTabSz="914400" rtl="0" eaLnBrk="1" latinLnBrk="0" hangingPunct="1">
      <a:spcBef>
        <a:spcPts val="300"/>
      </a:spcBef>
      <a:buFontTx/>
      <a:buBlip>
        <a:blip r:embed="rId6"/>
      </a:buBlip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2626F0-FBB8-3249-A653-F4C02F4C84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933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2626F0-FBB8-3249-A653-F4C02F4C84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925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2626F0-FBB8-3249-A653-F4C02F4C84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447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2626F0-FBB8-3249-A653-F4C02F4C84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035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2626F0-FBB8-3249-A653-F4C02F4C84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512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2626F0-FBB8-3249-A653-F4C02F4C84E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86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709365" y="1732422"/>
            <a:ext cx="3620552" cy="592952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bg1"/>
                </a:solidFill>
              </a:defRPr>
            </a:lvl2pPr>
            <a:lvl3pPr marL="0" indent="0" algn="l">
              <a:buNone/>
              <a:defRPr sz="2000">
                <a:solidFill>
                  <a:schemeClr val="bg1"/>
                </a:solidFill>
              </a:defRPr>
            </a:lvl3pPr>
            <a:lvl4pPr marL="0" indent="0" algn="l">
              <a:buNone/>
              <a:defRPr sz="2000">
                <a:solidFill>
                  <a:schemeClr val="bg1"/>
                </a:solidFill>
              </a:defRPr>
            </a:lvl4pPr>
            <a:lvl5pPr marL="0" indent="0" algn="l">
              <a:buNone/>
              <a:defRPr sz="2000">
                <a:solidFill>
                  <a:schemeClr val="bg1"/>
                </a:solidFill>
              </a:defRPr>
            </a:lvl5pPr>
            <a:lvl6pPr marL="0" indent="0" algn="l">
              <a:buNone/>
              <a:defRPr sz="2000">
                <a:solidFill>
                  <a:schemeClr val="bg1"/>
                </a:solidFill>
              </a:defRPr>
            </a:lvl6pPr>
            <a:lvl7pPr marL="0" indent="0" algn="l">
              <a:buNone/>
              <a:defRPr sz="2000">
                <a:solidFill>
                  <a:schemeClr val="bg1"/>
                </a:solidFill>
              </a:defRPr>
            </a:lvl7pPr>
            <a:lvl8pPr marL="0" indent="0" algn="l">
              <a:buNone/>
              <a:defRPr sz="2000">
                <a:solidFill>
                  <a:schemeClr val="bg1"/>
                </a:solidFill>
              </a:defRPr>
            </a:lvl8pPr>
            <a:lvl9pPr marL="0" indent="0" algn="l">
              <a:buNone/>
              <a:defRPr sz="2000">
                <a:solidFill>
                  <a:schemeClr val="bg1"/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6F43EAF-6555-481D-AA9C-E0B22FB9754F}" type="datetime1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974672" y="6617933"/>
            <a:ext cx="8640000" cy="10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/>
              <a:t>/// Leader Information Package /// April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709560" y="2424948"/>
            <a:ext cx="3620357" cy="1440000"/>
          </a:xfrm>
        </p:spPr>
        <p:txBody>
          <a:bodyPr anchor="t"/>
          <a:lstStyle>
            <a:lvl1pPr>
              <a:defRPr sz="3200" i="1">
                <a:solidFill>
                  <a:schemeClr val="accent4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7DB5C-15A7-4763-A498-7608598D843B}"/>
              </a:ext>
            </a:extLst>
          </p:cNvPr>
          <p:cNvSpPr txBox="1"/>
          <p:nvPr/>
        </p:nvSpPr>
        <p:spPr bwMode="black">
          <a:xfrm>
            <a:off x="1378683" y="4041068"/>
            <a:ext cx="480832" cy="1797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56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1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///////////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 bwMode="black">
          <a:xfrm>
            <a:off x="1414398" y="4262151"/>
            <a:ext cx="2915519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4"/>
          </p:nvPr>
        </p:nvSpPr>
        <p:spPr bwMode="gray">
          <a:xfrm>
            <a:off x="4077841" y="0"/>
            <a:ext cx="8114953" cy="6858000"/>
          </a:xfrm>
          <a:custGeom>
            <a:avLst/>
            <a:gdLst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3 w 8112573"/>
              <a:gd name="connsiteY2" fmla="*/ 6858000 h 6858000"/>
              <a:gd name="connsiteX3" fmla="*/ 8112572 w 8112573"/>
              <a:gd name="connsiteY3" fmla="*/ 6858000 h 6858000"/>
              <a:gd name="connsiteX4" fmla="*/ 8112572 w 8112573"/>
              <a:gd name="connsiteY4" fmla="*/ 5739354 h 6858000"/>
              <a:gd name="connsiteX5" fmla="*/ 3275459 w 8112573"/>
              <a:gd name="connsiteY5" fmla="*/ 6858000 h 6858000"/>
              <a:gd name="connsiteX6" fmla="*/ 0 w 8112573"/>
              <a:gd name="connsiteY6" fmla="*/ 6858000 h 6858000"/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3 w 8112573"/>
              <a:gd name="connsiteY2" fmla="*/ 6858000 h 6858000"/>
              <a:gd name="connsiteX3" fmla="*/ 8112572 w 8112573"/>
              <a:gd name="connsiteY3" fmla="*/ 5739354 h 6858000"/>
              <a:gd name="connsiteX4" fmla="*/ 3275459 w 8112573"/>
              <a:gd name="connsiteY4" fmla="*/ 6858000 h 6858000"/>
              <a:gd name="connsiteX5" fmla="*/ 0 w 8112573"/>
              <a:gd name="connsiteY5" fmla="*/ 6858000 h 6858000"/>
              <a:gd name="connsiteX6" fmla="*/ 1341581 w 8112573"/>
              <a:gd name="connsiteY6" fmla="*/ 0 h 6858000"/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2 w 8112573"/>
              <a:gd name="connsiteY2" fmla="*/ 5739354 h 6858000"/>
              <a:gd name="connsiteX3" fmla="*/ 3275459 w 8112573"/>
              <a:gd name="connsiteY3" fmla="*/ 6858000 h 6858000"/>
              <a:gd name="connsiteX4" fmla="*/ 0 w 8112573"/>
              <a:gd name="connsiteY4" fmla="*/ 6858000 h 6858000"/>
              <a:gd name="connsiteX5" fmla="*/ 1341581 w 8112573"/>
              <a:gd name="connsiteY5" fmla="*/ 0 h 6858000"/>
              <a:gd name="connsiteX0" fmla="*/ 1341581 w 8114953"/>
              <a:gd name="connsiteY0" fmla="*/ 0 h 6858000"/>
              <a:gd name="connsiteX1" fmla="*/ 8112573 w 8114953"/>
              <a:gd name="connsiteY1" fmla="*/ 0 h 6858000"/>
              <a:gd name="connsiteX2" fmla="*/ 8114953 w 8114953"/>
              <a:gd name="connsiteY2" fmla="*/ 6003673 h 6858000"/>
              <a:gd name="connsiteX3" fmla="*/ 3275459 w 8114953"/>
              <a:gd name="connsiteY3" fmla="*/ 6858000 h 6858000"/>
              <a:gd name="connsiteX4" fmla="*/ 0 w 8114953"/>
              <a:gd name="connsiteY4" fmla="*/ 6858000 h 6858000"/>
              <a:gd name="connsiteX5" fmla="*/ 1341581 w 8114953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4953" h="6858000">
                <a:moveTo>
                  <a:pt x="1341581" y="0"/>
                </a:moveTo>
                <a:lnTo>
                  <a:pt x="8112573" y="0"/>
                </a:lnTo>
                <a:cubicBezTo>
                  <a:pt x="8112573" y="1913118"/>
                  <a:pt x="8114953" y="4090555"/>
                  <a:pt x="8114953" y="6003673"/>
                </a:cubicBezTo>
                <a:lnTo>
                  <a:pt x="3275459" y="6858000"/>
                </a:lnTo>
                <a:lnTo>
                  <a:pt x="0" y="6858000"/>
                </a:lnTo>
                <a:lnTo>
                  <a:pt x="1341581" y="0"/>
                </a:lnTo>
                <a:close/>
              </a:path>
            </a:pathLst>
          </a:custGeom>
        </p:spPr>
        <p:txBody>
          <a:bodyPr wrap="square" tIns="540000" anchor="ctr">
            <a:noAutofit/>
          </a:bodyPr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01676" y="70485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07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2) &amp; Images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980282" y="1138299"/>
            <a:ext cx="10799437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0" indent="0" algn="l">
              <a:buNone/>
              <a:defRPr sz="1800">
                <a:solidFill>
                  <a:schemeClr val="accent1"/>
                </a:solidFill>
              </a:defRPr>
            </a:lvl2pPr>
            <a:lvl3pPr marL="0" indent="0" algn="l">
              <a:buNone/>
              <a:defRPr sz="1800">
                <a:solidFill>
                  <a:schemeClr val="accent1"/>
                </a:solidFill>
              </a:defRPr>
            </a:lvl3pPr>
            <a:lvl4pPr marL="0" indent="0" algn="l">
              <a:buNone/>
              <a:defRPr sz="1800">
                <a:solidFill>
                  <a:schemeClr val="accent1"/>
                </a:solidFill>
              </a:defRPr>
            </a:lvl4pPr>
            <a:lvl5pPr marL="0" indent="0" algn="l">
              <a:buNone/>
              <a:defRPr sz="1800">
                <a:solidFill>
                  <a:schemeClr val="accent1"/>
                </a:solidFill>
              </a:defRPr>
            </a:lvl5pPr>
            <a:lvl6pPr marL="0" indent="0" algn="l">
              <a:buNone/>
              <a:defRPr sz="1800">
                <a:solidFill>
                  <a:schemeClr val="accent1"/>
                </a:solidFill>
              </a:defRPr>
            </a:lvl6pPr>
            <a:lvl7pPr marL="0" indent="0" algn="l">
              <a:buNone/>
              <a:defRPr sz="1800">
                <a:solidFill>
                  <a:schemeClr val="accent1"/>
                </a:solidFill>
              </a:defRPr>
            </a:lvl7pPr>
            <a:lvl8pPr marL="0" indent="0" algn="l">
              <a:buNone/>
              <a:defRPr sz="1800">
                <a:solidFill>
                  <a:schemeClr val="accent1"/>
                </a:solidFill>
              </a:defRPr>
            </a:lvl8pPr>
            <a:lvl9pPr marL="0" indent="0" algn="l">
              <a:buNone/>
              <a:defRPr sz="1800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2EC2C457-9489-4D7E-B31A-9DC0AD4AFD98}" type="datetime1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974672" y="6617933"/>
            <a:ext cx="8640000" cy="10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/// Leader Information Package /// April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 (left)"/>
          <p:cNvSpPr>
            <a:spLocks noGrp="1"/>
          </p:cNvSpPr>
          <p:nvPr>
            <p:ph type="body" sz="quarter" idx="14"/>
          </p:nvPr>
        </p:nvSpPr>
        <p:spPr bwMode="gray">
          <a:xfrm>
            <a:off x="980282" y="3892749"/>
            <a:ext cx="5220000" cy="2592001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2" name="Text Placeholder 10 (right)"/>
          <p:cNvSpPr>
            <a:spLocks noGrp="1"/>
          </p:cNvSpPr>
          <p:nvPr>
            <p:ph type="body" sz="quarter" idx="15"/>
          </p:nvPr>
        </p:nvSpPr>
        <p:spPr bwMode="gray">
          <a:xfrm>
            <a:off x="6559719" y="3892749"/>
            <a:ext cx="5220000" cy="259200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5" name="Picture Placeholder 14 (left)"/>
          <p:cNvSpPr>
            <a:spLocks noGrp="1"/>
          </p:cNvSpPr>
          <p:nvPr>
            <p:ph type="pic" sz="quarter" idx="16"/>
          </p:nvPr>
        </p:nvSpPr>
        <p:spPr bwMode="gray">
          <a:xfrm>
            <a:off x="980282" y="1732750"/>
            <a:ext cx="5220000" cy="1800000"/>
          </a:xfrm>
        </p:spPr>
        <p:txBody>
          <a:bodyPr tIns="540000"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6" name="Picture Placeholder 14 (right)"/>
          <p:cNvSpPr>
            <a:spLocks noGrp="1"/>
          </p:cNvSpPr>
          <p:nvPr>
            <p:ph type="pic" sz="quarter" idx="17"/>
          </p:nvPr>
        </p:nvSpPr>
        <p:spPr bwMode="gray">
          <a:xfrm>
            <a:off x="6559719" y="1732750"/>
            <a:ext cx="5220000" cy="1800000"/>
          </a:xfrm>
        </p:spPr>
        <p:txBody>
          <a:bodyPr tIns="540000"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96104" y="617155"/>
            <a:ext cx="399600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23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(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981821" y="1138299"/>
            <a:ext cx="10798460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0" indent="0" algn="l">
              <a:buNone/>
              <a:defRPr sz="1800">
                <a:solidFill>
                  <a:schemeClr val="accent1"/>
                </a:solidFill>
              </a:defRPr>
            </a:lvl2pPr>
            <a:lvl3pPr marL="0" indent="0" algn="l">
              <a:buNone/>
              <a:defRPr sz="1800">
                <a:solidFill>
                  <a:schemeClr val="accent1"/>
                </a:solidFill>
              </a:defRPr>
            </a:lvl3pPr>
            <a:lvl4pPr marL="0" indent="0" algn="l">
              <a:buNone/>
              <a:defRPr sz="1800">
                <a:solidFill>
                  <a:schemeClr val="accent1"/>
                </a:solidFill>
              </a:defRPr>
            </a:lvl4pPr>
            <a:lvl5pPr marL="0" indent="0" algn="l">
              <a:buNone/>
              <a:defRPr sz="1800">
                <a:solidFill>
                  <a:schemeClr val="accent1"/>
                </a:solidFill>
              </a:defRPr>
            </a:lvl5pPr>
            <a:lvl6pPr marL="0" indent="0" algn="l">
              <a:buNone/>
              <a:defRPr sz="1800">
                <a:solidFill>
                  <a:schemeClr val="accent1"/>
                </a:solidFill>
              </a:defRPr>
            </a:lvl6pPr>
            <a:lvl7pPr marL="0" indent="0" algn="l">
              <a:buNone/>
              <a:defRPr sz="1800">
                <a:solidFill>
                  <a:schemeClr val="accent1"/>
                </a:solidFill>
              </a:defRPr>
            </a:lvl7pPr>
            <a:lvl8pPr marL="0" indent="0" algn="l">
              <a:buNone/>
              <a:defRPr sz="1800">
                <a:solidFill>
                  <a:schemeClr val="accent1"/>
                </a:solidFill>
              </a:defRPr>
            </a:lvl8pPr>
            <a:lvl9pPr marL="0" indent="0" algn="l">
              <a:buNone/>
              <a:defRPr sz="1800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981821" y="181938"/>
            <a:ext cx="10798460" cy="864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AAE13C7-0929-4550-B666-FB8909DCC6E2}" type="datetime1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974672" y="6617933"/>
            <a:ext cx="8640000" cy="10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/// Leader Information Package /// April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96104" y="617155"/>
            <a:ext cx="399600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93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(color/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invGray">
          <a:xfrm>
            <a:off x="981821" y="1138299"/>
            <a:ext cx="10798460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0" indent="0" algn="l"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buNone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invGray"/>
        <p:txBody>
          <a:bodyPr/>
          <a:lstStyle/>
          <a:p>
            <a:fld id="{D40203A9-2A22-4270-95BE-D0326E3ECDDE}" type="datetime1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invGray">
          <a:xfrm>
            <a:off x="974672" y="6617933"/>
            <a:ext cx="8640000" cy="10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/>
              <a:t>/// Leader Information Package /// April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96018" y="617155"/>
            <a:ext cx="399600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79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invGray">
          <a:xfrm>
            <a:off x="981821" y="1138299"/>
            <a:ext cx="10798460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0" indent="0" algn="l"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buNone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invGray"/>
        <p:txBody>
          <a:bodyPr/>
          <a:lstStyle/>
          <a:p>
            <a:fld id="{61305594-879A-4713-A788-BF2F584EAAB1}" type="datetime1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invGray">
          <a:xfrm>
            <a:off x="974672" y="6617933"/>
            <a:ext cx="8640000" cy="10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/>
              <a:t>/// Leader Information Package /// April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97700" y="617699"/>
            <a:ext cx="395248" cy="39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66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980282" y="551657"/>
            <a:ext cx="10800000" cy="5933094"/>
          </a:xfrm>
        </p:spPr>
        <p:txBody>
          <a:bodyPr anchor="ctr"/>
          <a:lstStyle>
            <a:lvl1pPr marL="0" indent="0" algn="l">
              <a:buNone/>
              <a:defRPr sz="6600">
                <a:solidFill>
                  <a:schemeClr val="tx2"/>
                </a:solidFill>
              </a:defRPr>
            </a:lvl1pPr>
            <a:lvl2pPr marL="0" indent="0" algn="l">
              <a:buNone/>
              <a:defRPr sz="6600">
                <a:solidFill>
                  <a:schemeClr val="tx2"/>
                </a:solidFill>
              </a:defRPr>
            </a:lvl2pPr>
            <a:lvl3pPr marL="0" indent="0" algn="l">
              <a:buNone/>
              <a:defRPr sz="6600">
                <a:solidFill>
                  <a:schemeClr val="tx2"/>
                </a:solidFill>
              </a:defRPr>
            </a:lvl3pPr>
            <a:lvl4pPr marL="0" indent="0" algn="l">
              <a:buNone/>
              <a:defRPr sz="6600">
                <a:solidFill>
                  <a:schemeClr val="tx2"/>
                </a:solidFill>
              </a:defRPr>
            </a:lvl4pPr>
            <a:lvl5pPr marL="0" indent="0" algn="l">
              <a:buNone/>
              <a:defRPr sz="6600">
                <a:solidFill>
                  <a:schemeClr val="tx2"/>
                </a:solidFill>
              </a:defRPr>
            </a:lvl5pPr>
            <a:lvl6pPr marL="0" indent="0" algn="l">
              <a:buNone/>
              <a:defRPr sz="6600">
                <a:solidFill>
                  <a:schemeClr val="tx2"/>
                </a:solidFill>
              </a:defRPr>
            </a:lvl6pPr>
            <a:lvl7pPr marL="0" indent="0" algn="l">
              <a:buNone/>
              <a:defRPr sz="6600">
                <a:solidFill>
                  <a:schemeClr val="tx2"/>
                </a:solidFill>
              </a:defRPr>
            </a:lvl7pPr>
            <a:lvl8pPr marL="0" indent="0" algn="l">
              <a:buNone/>
              <a:defRPr sz="6600">
                <a:solidFill>
                  <a:schemeClr val="tx2"/>
                </a:solidFill>
              </a:defRPr>
            </a:lvl8pPr>
            <a:lvl9pPr marL="0" indent="0" algn="l">
              <a:buNone/>
              <a:defRPr sz="6600">
                <a:solidFill>
                  <a:schemeClr val="tx2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2EC99366-C678-42D8-8863-B69D64EB0D37}" type="datetime1">
              <a:rPr lang="en-US" smtClean="0"/>
              <a:t>10/6/20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>
          <a:xfrm>
            <a:off x="974672" y="6617933"/>
            <a:ext cx="8640000" cy="10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/// Leader Information Package /// April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96104" y="617155"/>
            <a:ext cx="399600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26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723A8C4-EC0E-4300-8C05-D55766D21F04}" type="datetime1">
              <a:rPr lang="en-US" smtClean="0"/>
              <a:t>10/6/20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>
          <a:xfrm>
            <a:off x="974672" y="6617933"/>
            <a:ext cx="8640000" cy="10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/>
              <a:t>/// Leader Information Package /// April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6"/>
          </p:nvPr>
        </p:nvSpPr>
        <p:spPr bwMode="gray">
          <a:xfrm>
            <a:off x="0" y="0"/>
            <a:ext cx="12190413" cy="6858000"/>
          </a:xfrm>
        </p:spPr>
        <p:txBody>
          <a:bodyPr tIns="540000"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75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/>
        </p:nvSpPr>
        <p:spPr bwMode="gray">
          <a:xfrm flipV="1">
            <a:off x="0" y="0"/>
            <a:ext cx="8198127" cy="6877050"/>
          </a:xfrm>
          <a:custGeom>
            <a:avLst/>
            <a:gdLst>
              <a:gd name="connsiteX0" fmla="*/ 0 w 8198127"/>
              <a:gd name="connsiteY0" fmla="*/ 6877050 h 6877050"/>
              <a:gd name="connsiteX1" fmla="*/ 6090082 w 8198127"/>
              <a:gd name="connsiteY1" fmla="*/ 6877050 h 6877050"/>
              <a:gd name="connsiteX2" fmla="*/ 8198127 w 8198127"/>
              <a:gd name="connsiteY2" fmla="*/ 6877050 h 6877050"/>
              <a:gd name="connsiteX3" fmla="*/ 6090082 w 8198127"/>
              <a:gd name="connsiteY3" fmla="*/ 0 h 6877050"/>
              <a:gd name="connsiteX4" fmla="*/ 0 w 8198127"/>
              <a:gd name="connsiteY4" fmla="*/ 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8127" h="6877050">
                <a:moveTo>
                  <a:pt x="0" y="6877050"/>
                </a:moveTo>
                <a:lnTo>
                  <a:pt x="6090082" y="6877050"/>
                </a:lnTo>
                <a:lnTo>
                  <a:pt x="8198127" y="6877050"/>
                </a:lnTo>
                <a:lnTo>
                  <a:pt x="6090082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2760">
                <a:srgbClr val="00617F"/>
              </a:gs>
              <a:gs pos="0">
                <a:srgbClr val="00617F"/>
              </a:gs>
              <a:gs pos="72000">
                <a:srgbClr val="10384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708819" y="1732422"/>
            <a:ext cx="5381498" cy="592952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bg1"/>
                </a:solidFill>
              </a:defRPr>
            </a:lvl2pPr>
            <a:lvl3pPr marL="0" indent="0" algn="l">
              <a:buNone/>
              <a:defRPr sz="2000">
                <a:solidFill>
                  <a:schemeClr val="bg1"/>
                </a:solidFill>
              </a:defRPr>
            </a:lvl3pPr>
            <a:lvl4pPr marL="0" indent="0" algn="l">
              <a:buNone/>
              <a:defRPr sz="2000">
                <a:solidFill>
                  <a:schemeClr val="bg1"/>
                </a:solidFill>
              </a:defRPr>
            </a:lvl4pPr>
            <a:lvl5pPr marL="0" indent="0" algn="l">
              <a:buNone/>
              <a:defRPr sz="2000">
                <a:solidFill>
                  <a:schemeClr val="bg1"/>
                </a:solidFill>
              </a:defRPr>
            </a:lvl5pPr>
            <a:lvl6pPr marL="0" indent="0" algn="l">
              <a:buNone/>
              <a:defRPr sz="2000">
                <a:solidFill>
                  <a:schemeClr val="bg1"/>
                </a:solidFill>
              </a:defRPr>
            </a:lvl6pPr>
            <a:lvl7pPr marL="0" indent="0" algn="l">
              <a:buNone/>
              <a:defRPr sz="2000">
                <a:solidFill>
                  <a:schemeClr val="bg1"/>
                </a:solidFill>
              </a:defRPr>
            </a:lvl7pPr>
            <a:lvl8pPr marL="0" indent="0" algn="l">
              <a:buNone/>
              <a:defRPr sz="2000">
                <a:solidFill>
                  <a:schemeClr val="bg1"/>
                </a:solidFill>
              </a:defRPr>
            </a:lvl8pPr>
            <a:lvl9pPr marL="0" indent="0" algn="l">
              <a:buNone/>
              <a:defRPr sz="2000">
                <a:solidFill>
                  <a:schemeClr val="bg1"/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E982348-E757-40DD-BFC2-2B5762DC506F}" type="datetime1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974672" y="6617933"/>
            <a:ext cx="8640000" cy="10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/>
              <a:t>/// Leader Information Package /// April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708819" y="2424948"/>
            <a:ext cx="5381498" cy="1620000"/>
          </a:xfrm>
        </p:spPr>
        <p:txBody>
          <a:bodyPr anchor="t"/>
          <a:lstStyle>
            <a:lvl1pPr>
              <a:defRPr sz="5400" i="1">
                <a:solidFill>
                  <a:schemeClr val="accent4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7DB5C-15A7-4763-A498-7608598D843B}"/>
              </a:ext>
            </a:extLst>
          </p:cNvPr>
          <p:cNvSpPr txBox="1"/>
          <p:nvPr/>
        </p:nvSpPr>
        <p:spPr bwMode="white">
          <a:xfrm>
            <a:off x="1378683" y="4041068"/>
            <a:ext cx="480832" cy="1797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56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1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///////////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 bwMode="white">
          <a:xfrm>
            <a:off x="1414398" y="4262151"/>
            <a:ext cx="3600000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 bwMode="gray">
          <a:xfrm>
            <a:off x="6095922" y="0"/>
            <a:ext cx="6094492" cy="6858000"/>
          </a:xfrm>
          <a:custGeom>
            <a:avLst/>
            <a:gdLst>
              <a:gd name="connsiteX0" fmla="*/ 2102205 w 6094492"/>
              <a:gd name="connsiteY0" fmla="*/ 0 h 6858000"/>
              <a:gd name="connsiteX1" fmla="*/ 6094492 w 6094492"/>
              <a:gd name="connsiteY1" fmla="*/ 0 h 6858000"/>
              <a:gd name="connsiteX2" fmla="*/ 6094492 w 6094492"/>
              <a:gd name="connsiteY2" fmla="*/ 6858000 h 6858000"/>
              <a:gd name="connsiteX3" fmla="*/ 0 w 609449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492" h="6858000">
                <a:moveTo>
                  <a:pt x="2102205" y="0"/>
                </a:moveTo>
                <a:lnTo>
                  <a:pt x="6094492" y="0"/>
                </a:lnTo>
                <a:lnTo>
                  <a:pt x="6094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tIns="540000" anchor="ctr">
            <a:noAutofit/>
          </a:bodyPr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01676" y="70485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reeform 6"/>
          <p:cNvSpPr>
            <a:spLocks/>
          </p:cNvSpPr>
          <p:nvPr/>
        </p:nvSpPr>
        <p:spPr bwMode="gray">
          <a:xfrm>
            <a:off x="5111334" y="0"/>
            <a:ext cx="2938864" cy="6877050"/>
          </a:xfrm>
          <a:custGeom>
            <a:avLst/>
            <a:gdLst>
              <a:gd name="T0" fmla="*/ 10 w 2188"/>
              <a:gd name="T1" fmla="*/ 5120 h 5120"/>
              <a:gd name="T2" fmla="*/ 2188 w 2188"/>
              <a:gd name="T3" fmla="*/ 0 h 5120"/>
              <a:gd name="T4" fmla="*/ 2179 w 2188"/>
              <a:gd name="T5" fmla="*/ 0 h 5120"/>
              <a:gd name="T6" fmla="*/ 0 w 2188"/>
              <a:gd name="T7" fmla="*/ 5120 h 5120"/>
              <a:gd name="T8" fmla="*/ 10 w 2188"/>
              <a:gd name="T9" fmla="*/ 5120 h 5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88" h="5120">
                <a:moveTo>
                  <a:pt x="10" y="5120"/>
                </a:moveTo>
                <a:lnTo>
                  <a:pt x="2188" y="0"/>
                </a:lnTo>
                <a:lnTo>
                  <a:pt x="2179" y="0"/>
                </a:lnTo>
                <a:lnTo>
                  <a:pt x="0" y="5120"/>
                </a:lnTo>
                <a:lnTo>
                  <a:pt x="10" y="512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82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/>
        </p:nvSpPr>
        <p:spPr bwMode="gray">
          <a:xfrm flipV="1">
            <a:off x="0" y="0"/>
            <a:ext cx="8198127" cy="6877050"/>
          </a:xfrm>
          <a:custGeom>
            <a:avLst/>
            <a:gdLst>
              <a:gd name="connsiteX0" fmla="*/ 0 w 8198127"/>
              <a:gd name="connsiteY0" fmla="*/ 6877050 h 6877050"/>
              <a:gd name="connsiteX1" fmla="*/ 6090082 w 8198127"/>
              <a:gd name="connsiteY1" fmla="*/ 6877050 h 6877050"/>
              <a:gd name="connsiteX2" fmla="*/ 8198127 w 8198127"/>
              <a:gd name="connsiteY2" fmla="*/ 6877050 h 6877050"/>
              <a:gd name="connsiteX3" fmla="*/ 6090082 w 8198127"/>
              <a:gd name="connsiteY3" fmla="*/ 0 h 6877050"/>
              <a:gd name="connsiteX4" fmla="*/ 0 w 8198127"/>
              <a:gd name="connsiteY4" fmla="*/ 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8127" h="6877050">
                <a:moveTo>
                  <a:pt x="0" y="6877050"/>
                </a:moveTo>
                <a:lnTo>
                  <a:pt x="6090082" y="6877050"/>
                </a:lnTo>
                <a:lnTo>
                  <a:pt x="8198127" y="6877050"/>
                </a:lnTo>
                <a:lnTo>
                  <a:pt x="609008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8000">
                <a:srgbClr val="2B6636"/>
              </a:gs>
              <a:gs pos="0">
                <a:srgbClr val="2B6636"/>
              </a:gs>
              <a:gs pos="72000">
                <a:srgbClr val="00442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708821" y="1732757"/>
            <a:ext cx="5381496" cy="592617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bg1"/>
                </a:solidFill>
              </a:defRPr>
            </a:lvl2pPr>
            <a:lvl3pPr marL="0" indent="0" algn="l">
              <a:buNone/>
              <a:defRPr sz="2000">
                <a:solidFill>
                  <a:schemeClr val="bg1"/>
                </a:solidFill>
              </a:defRPr>
            </a:lvl3pPr>
            <a:lvl4pPr marL="0" indent="0" algn="l">
              <a:buNone/>
              <a:defRPr sz="2000">
                <a:solidFill>
                  <a:schemeClr val="bg1"/>
                </a:solidFill>
              </a:defRPr>
            </a:lvl4pPr>
            <a:lvl5pPr marL="0" indent="0" algn="l">
              <a:buNone/>
              <a:defRPr sz="2000">
                <a:solidFill>
                  <a:schemeClr val="bg1"/>
                </a:solidFill>
              </a:defRPr>
            </a:lvl5pPr>
            <a:lvl6pPr marL="0" indent="0" algn="l">
              <a:buNone/>
              <a:defRPr sz="2000">
                <a:solidFill>
                  <a:schemeClr val="bg1"/>
                </a:solidFill>
              </a:defRPr>
            </a:lvl6pPr>
            <a:lvl7pPr marL="0" indent="0" algn="l">
              <a:buNone/>
              <a:defRPr sz="2000">
                <a:solidFill>
                  <a:schemeClr val="bg1"/>
                </a:solidFill>
              </a:defRPr>
            </a:lvl7pPr>
            <a:lvl8pPr marL="0" indent="0" algn="l">
              <a:buNone/>
              <a:defRPr sz="2000">
                <a:solidFill>
                  <a:schemeClr val="bg1"/>
                </a:solidFill>
              </a:defRPr>
            </a:lvl8pPr>
            <a:lvl9pPr marL="0" indent="0" algn="l">
              <a:buNone/>
              <a:defRPr sz="2000">
                <a:solidFill>
                  <a:schemeClr val="bg1"/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191600FB-A740-40A8-9610-29AC150A41B9}" type="datetime1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974672" y="6617933"/>
            <a:ext cx="8640000" cy="10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/>
              <a:t>/// Leader Information Package /// April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708820" y="2424948"/>
            <a:ext cx="5381498" cy="1620000"/>
          </a:xfrm>
        </p:spPr>
        <p:txBody>
          <a:bodyPr anchor="t"/>
          <a:lstStyle>
            <a:lvl1pPr>
              <a:defRPr sz="5400" i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7DB5C-15A7-4763-A498-7608598D843B}"/>
              </a:ext>
            </a:extLst>
          </p:cNvPr>
          <p:cNvSpPr txBox="1"/>
          <p:nvPr/>
        </p:nvSpPr>
        <p:spPr bwMode="white">
          <a:xfrm>
            <a:off x="1378683" y="4041068"/>
            <a:ext cx="480832" cy="1797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56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1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</a:rPr>
              <a:t>///////////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 bwMode="white">
          <a:xfrm>
            <a:off x="1414398" y="4262151"/>
            <a:ext cx="3600000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 bwMode="gray">
          <a:xfrm>
            <a:off x="6095922" y="0"/>
            <a:ext cx="6094492" cy="6858000"/>
          </a:xfrm>
          <a:custGeom>
            <a:avLst/>
            <a:gdLst>
              <a:gd name="connsiteX0" fmla="*/ 2102205 w 6094492"/>
              <a:gd name="connsiteY0" fmla="*/ 0 h 6858000"/>
              <a:gd name="connsiteX1" fmla="*/ 6094492 w 6094492"/>
              <a:gd name="connsiteY1" fmla="*/ 0 h 6858000"/>
              <a:gd name="connsiteX2" fmla="*/ 6094492 w 6094492"/>
              <a:gd name="connsiteY2" fmla="*/ 6858000 h 6858000"/>
              <a:gd name="connsiteX3" fmla="*/ 0 w 609449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492" h="6858000">
                <a:moveTo>
                  <a:pt x="2102205" y="0"/>
                </a:moveTo>
                <a:lnTo>
                  <a:pt x="6094492" y="0"/>
                </a:lnTo>
                <a:lnTo>
                  <a:pt x="6094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tIns="540000" anchor="ctr">
            <a:noAutofit/>
          </a:bodyPr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01676" y="70485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reeform 6"/>
          <p:cNvSpPr>
            <a:spLocks/>
          </p:cNvSpPr>
          <p:nvPr/>
        </p:nvSpPr>
        <p:spPr bwMode="gray">
          <a:xfrm>
            <a:off x="5111334" y="0"/>
            <a:ext cx="2938864" cy="6877050"/>
          </a:xfrm>
          <a:custGeom>
            <a:avLst/>
            <a:gdLst>
              <a:gd name="T0" fmla="*/ 10 w 2188"/>
              <a:gd name="T1" fmla="*/ 5120 h 5120"/>
              <a:gd name="T2" fmla="*/ 2188 w 2188"/>
              <a:gd name="T3" fmla="*/ 0 h 5120"/>
              <a:gd name="T4" fmla="*/ 2179 w 2188"/>
              <a:gd name="T5" fmla="*/ 0 h 5120"/>
              <a:gd name="T6" fmla="*/ 0 w 2188"/>
              <a:gd name="T7" fmla="*/ 5120 h 5120"/>
              <a:gd name="T8" fmla="*/ 10 w 2188"/>
              <a:gd name="T9" fmla="*/ 5120 h 5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88" h="5120">
                <a:moveTo>
                  <a:pt x="10" y="5120"/>
                </a:moveTo>
                <a:lnTo>
                  <a:pt x="2188" y="0"/>
                </a:lnTo>
                <a:lnTo>
                  <a:pt x="2179" y="0"/>
                </a:lnTo>
                <a:lnTo>
                  <a:pt x="0" y="5120"/>
                </a:lnTo>
                <a:lnTo>
                  <a:pt x="10" y="51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81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/>
        </p:nvSpPr>
        <p:spPr bwMode="gray">
          <a:xfrm flipV="1">
            <a:off x="0" y="0"/>
            <a:ext cx="8198127" cy="6877050"/>
          </a:xfrm>
          <a:custGeom>
            <a:avLst/>
            <a:gdLst>
              <a:gd name="connsiteX0" fmla="*/ 0 w 8198127"/>
              <a:gd name="connsiteY0" fmla="*/ 6877050 h 6877050"/>
              <a:gd name="connsiteX1" fmla="*/ 6090082 w 8198127"/>
              <a:gd name="connsiteY1" fmla="*/ 6877050 h 6877050"/>
              <a:gd name="connsiteX2" fmla="*/ 8198127 w 8198127"/>
              <a:gd name="connsiteY2" fmla="*/ 6877050 h 6877050"/>
              <a:gd name="connsiteX3" fmla="*/ 6090082 w 8198127"/>
              <a:gd name="connsiteY3" fmla="*/ 0 h 6877050"/>
              <a:gd name="connsiteX4" fmla="*/ 0 w 8198127"/>
              <a:gd name="connsiteY4" fmla="*/ 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8127" h="6877050">
                <a:moveTo>
                  <a:pt x="0" y="6877050"/>
                </a:moveTo>
                <a:lnTo>
                  <a:pt x="6090082" y="6877050"/>
                </a:lnTo>
                <a:lnTo>
                  <a:pt x="8198127" y="6877050"/>
                </a:lnTo>
                <a:lnTo>
                  <a:pt x="609008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8000">
                <a:srgbClr val="624963"/>
              </a:gs>
              <a:gs pos="0">
                <a:srgbClr val="624963"/>
              </a:gs>
              <a:gs pos="72000">
                <a:srgbClr val="443247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708820" y="1732757"/>
            <a:ext cx="5381496" cy="592617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bg1"/>
                </a:solidFill>
              </a:defRPr>
            </a:lvl2pPr>
            <a:lvl3pPr marL="0" indent="0" algn="l">
              <a:buNone/>
              <a:defRPr sz="2000">
                <a:solidFill>
                  <a:schemeClr val="bg1"/>
                </a:solidFill>
              </a:defRPr>
            </a:lvl3pPr>
            <a:lvl4pPr marL="0" indent="0" algn="l">
              <a:buNone/>
              <a:defRPr sz="2000">
                <a:solidFill>
                  <a:schemeClr val="bg1"/>
                </a:solidFill>
              </a:defRPr>
            </a:lvl4pPr>
            <a:lvl5pPr marL="0" indent="0" algn="l">
              <a:buNone/>
              <a:defRPr sz="2000">
                <a:solidFill>
                  <a:schemeClr val="bg1"/>
                </a:solidFill>
              </a:defRPr>
            </a:lvl5pPr>
            <a:lvl6pPr marL="0" indent="0" algn="l">
              <a:buNone/>
              <a:defRPr sz="2000">
                <a:solidFill>
                  <a:schemeClr val="bg1"/>
                </a:solidFill>
              </a:defRPr>
            </a:lvl6pPr>
            <a:lvl7pPr marL="0" indent="0" algn="l">
              <a:buNone/>
              <a:defRPr sz="2000">
                <a:solidFill>
                  <a:schemeClr val="bg1"/>
                </a:solidFill>
              </a:defRPr>
            </a:lvl7pPr>
            <a:lvl8pPr marL="0" indent="0" algn="l">
              <a:buNone/>
              <a:defRPr sz="2000">
                <a:solidFill>
                  <a:schemeClr val="bg1"/>
                </a:solidFill>
              </a:defRPr>
            </a:lvl8pPr>
            <a:lvl9pPr marL="0" indent="0" algn="l">
              <a:buNone/>
              <a:defRPr sz="2000">
                <a:solidFill>
                  <a:schemeClr val="bg1"/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0E39CCF2-832A-439F-89EB-6F653D1EFA8F}" type="datetime1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974672" y="6617933"/>
            <a:ext cx="8640000" cy="10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/>
              <a:t>/// Leader Information Package /// April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708820" y="2424948"/>
            <a:ext cx="5381498" cy="1620000"/>
          </a:xfrm>
        </p:spPr>
        <p:txBody>
          <a:bodyPr anchor="t"/>
          <a:lstStyle>
            <a:lvl1pPr>
              <a:defRPr sz="5400" i="1">
                <a:solidFill>
                  <a:schemeClr val="accent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7DB5C-15A7-4763-A498-7608598D843B}"/>
              </a:ext>
            </a:extLst>
          </p:cNvPr>
          <p:cNvSpPr txBox="1"/>
          <p:nvPr/>
        </p:nvSpPr>
        <p:spPr bwMode="white">
          <a:xfrm>
            <a:off x="1378683" y="4041068"/>
            <a:ext cx="480832" cy="1797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56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1" b="0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</a:rPr>
              <a:t>///////////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 bwMode="white">
          <a:xfrm>
            <a:off x="1414398" y="4262151"/>
            <a:ext cx="3600000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 bwMode="gray">
          <a:xfrm>
            <a:off x="6095922" y="0"/>
            <a:ext cx="6094492" cy="6858000"/>
          </a:xfrm>
          <a:custGeom>
            <a:avLst/>
            <a:gdLst>
              <a:gd name="connsiteX0" fmla="*/ 2102205 w 6094492"/>
              <a:gd name="connsiteY0" fmla="*/ 0 h 6858000"/>
              <a:gd name="connsiteX1" fmla="*/ 6094492 w 6094492"/>
              <a:gd name="connsiteY1" fmla="*/ 0 h 6858000"/>
              <a:gd name="connsiteX2" fmla="*/ 6094492 w 6094492"/>
              <a:gd name="connsiteY2" fmla="*/ 6858000 h 6858000"/>
              <a:gd name="connsiteX3" fmla="*/ 0 w 609449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492" h="6858000">
                <a:moveTo>
                  <a:pt x="2102205" y="0"/>
                </a:moveTo>
                <a:lnTo>
                  <a:pt x="6094492" y="0"/>
                </a:lnTo>
                <a:lnTo>
                  <a:pt x="6094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tIns="540000" anchor="ctr">
            <a:noAutofit/>
          </a:bodyPr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01676" y="70485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reeform 6"/>
          <p:cNvSpPr>
            <a:spLocks/>
          </p:cNvSpPr>
          <p:nvPr/>
        </p:nvSpPr>
        <p:spPr bwMode="gray">
          <a:xfrm>
            <a:off x="5111334" y="0"/>
            <a:ext cx="2938864" cy="6877050"/>
          </a:xfrm>
          <a:custGeom>
            <a:avLst/>
            <a:gdLst>
              <a:gd name="T0" fmla="*/ 10 w 2188"/>
              <a:gd name="T1" fmla="*/ 5120 h 5120"/>
              <a:gd name="T2" fmla="*/ 2188 w 2188"/>
              <a:gd name="T3" fmla="*/ 0 h 5120"/>
              <a:gd name="T4" fmla="*/ 2179 w 2188"/>
              <a:gd name="T5" fmla="*/ 0 h 5120"/>
              <a:gd name="T6" fmla="*/ 0 w 2188"/>
              <a:gd name="T7" fmla="*/ 5120 h 5120"/>
              <a:gd name="T8" fmla="*/ 10 w 2188"/>
              <a:gd name="T9" fmla="*/ 5120 h 5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88" h="5120">
                <a:moveTo>
                  <a:pt x="10" y="5120"/>
                </a:moveTo>
                <a:lnTo>
                  <a:pt x="2188" y="0"/>
                </a:lnTo>
                <a:lnTo>
                  <a:pt x="2179" y="0"/>
                </a:lnTo>
                <a:lnTo>
                  <a:pt x="0" y="5120"/>
                </a:lnTo>
                <a:lnTo>
                  <a:pt x="10" y="512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4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rea &amp; 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 bwMode="gray">
          <a:xfrm>
            <a:off x="982664" y="1735137"/>
            <a:ext cx="10800000" cy="47496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Please restrict your content to this area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08DCF74-BFAC-46B0-8354-AC5EDD254233}" type="datetime1">
              <a:rPr lang="en-US" smtClean="0"/>
              <a:t>10/6/20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>
          <a:xfrm>
            <a:off x="974672" y="6617933"/>
            <a:ext cx="8640000" cy="10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/// Leader Information Package /// April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4"/>
          <p:cNvSpPr txBox="1">
            <a:spLocks/>
          </p:cNvSpPr>
          <p:nvPr/>
        </p:nvSpPr>
        <p:spPr bwMode="gray">
          <a:xfrm>
            <a:off x="981820" y="590935"/>
            <a:ext cx="10800000" cy="45500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Content area and guides</a:t>
            </a:r>
          </a:p>
        </p:txBody>
      </p:sp>
      <p:grpSp>
        <p:nvGrpSpPr>
          <p:cNvPr id="2" name="Group 1"/>
          <p:cNvGrpSpPr/>
          <p:nvPr/>
        </p:nvGrpSpPr>
        <p:grpSpPr bwMode="gray">
          <a:xfrm>
            <a:off x="0" y="0"/>
            <a:ext cx="12190413" cy="6858002"/>
            <a:chOff x="0" y="0"/>
            <a:chExt cx="12190413" cy="6858002"/>
          </a:xfrm>
        </p:grpSpPr>
        <p:cxnSp>
          <p:nvCxnSpPr>
            <p:cNvPr id="10" name="Straight Connector 9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gray">
            <a:xfrm>
              <a:off x="0" y="6484751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gray">
            <a:xfrm flipV="1">
              <a:off x="982664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gray">
            <a:xfrm flipV="1">
              <a:off x="11782425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gray">
            <a:xfrm flipV="1">
              <a:off x="6203950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gray">
            <a:xfrm flipV="1">
              <a:off x="6563420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 bwMode="gray">
            <a:xfrm>
              <a:off x="0" y="393486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 bwMode="gray">
            <a:xfrm>
              <a:off x="0" y="4289945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 bwMode="gray">
            <a:xfrm flipV="1">
              <a:off x="3411538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 bwMode="gray">
            <a:xfrm flipV="1">
              <a:off x="3771900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 bwMode="gray">
            <a:xfrm flipV="1">
              <a:off x="8992900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 bwMode="gray">
            <a:xfrm flipV="1">
              <a:off x="9356725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 bwMode="gray">
            <a:xfrm>
              <a:off x="982664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l"/>
              <a:r>
                <a:rPr lang="de-DE" sz="800">
                  <a:solidFill>
                    <a:schemeClr val="accent6"/>
                  </a:solidFill>
                </a:rPr>
                <a:t>14,20</a:t>
              </a:r>
            </a:p>
            <a:p>
              <a:pPr algn="l"/>
              <a:r>
                <a:rPr lang="de-DE" sz="800">
                  <a:solidFill>
                    <a:schemeClr val="accent6"/>
                  </a:solidFill>
                </a:rPr>
                <a:t>5.59</a:t>
              </a:r>
            </a:p>
            <a:p>
              <a:pPr algn="l"/>
              <a:endParaRPr lang="en-US" sz="800">
                <a:solidFill>
                  <a:schemeClr val="accent6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 bwMode="gray">
            <a:xfrm>
              <a:off x="3030538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r"/>
              <a:r>
                <a:rPr lang="de-DE" sz="800">
                  <a:solidFill>
                    <a:schemeClr val="accent6"/>
                  </a:solidFill>
                </a:rPr>
                <a:t>7,45</a:t>
              </a:r>
            </a:p>
            <a:p>
              <a:pPr algn="r"/>
              <a:r>
                <a:rPr lang="de-DE" sz="800">
                  <a:solidFill>
                    <a:schemeClr val="accent6"/>
                  </a:solidFill>
                </a:rPr>
                <a:t>2.93</a:t>
              </a:r>
              <a:endParaRPr lang="en-US" sz="800">
                <a:solidFill>
                  <a:schemeClr val="accent6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 bwMode="gray">
            <a:xfrm>
              <a:off x="3772470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l"/>
              <a:r>
                <a:rPr lang="de-DE" sz="800">
                  <a:solidFill>
                    <a:schemeClr val="accent6"/>
                  </a:solidFill>
                </a:rPr>
                <a:t>6,45</a:t>
              </a:r>
            </a:p>
            <a:p>
              <a:pPr algn="l"/>
              <a:r>
                <a:rPr lang="de-DE" sz="800">
                  <a:solidFill>
                    <a:schemeClr val="accent6"/>
                  </a:solidFill>
                </a:rPr>
                <a:t>2.54</a:t>
              </a:r>
              <a:endParaRPr lang="en-US" sz="800">
                <a:solidFill>
                  <a:schemeClr val="accent6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 bwMode="gray">
            <a:xfrm>
              <a:off x="5822950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r"/>
              <a:r>
                <a:rPr lang="de-DE" sz="800">
                  <a:solidFill>
                    <a:schemeClr val="accent6"/>
                  </a:solidFill>
                </a:rPr>
                <a:t>0,30</a:t>
              </a:r>
            </a:p>
            <a:p>
              <a:pPr algn="r"/>
              <a:r>
                <a:rPr lang="de-DE" sz="800">
                  <a:solidFill>
                    <a:schemeClr val="accent6"/>
                  </a:solidFill>
                </a:rPr>
                <a:t>0.12</a:t>
              </a:r>
              <a:endParaRPr lang="en-US" sz="800">
                <a:solidFill>
                  <a:schemeClr val="accent6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 bwMode="gray">
            <a:xfrm>
              <a:off x="6566371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l"/>
              <a:r>
                <a:rPr lang="de-DE" sz="800">
                  <a:solidFill>
                    <a:schemeClr val="accent6"/>
                  </a:solidFill>
                </a:rPr>
                <a:t>1,30</a:t>
              </a:r>
            </a:p>
            <a:p>
              <a:pPr algn="l"/>
              <a:r>
                <a:rPr lang="de-DE" sz="800">
                  <a:solidFill>
                    <a:schemeClr val="accent6"/>
                  </a:solidFill>
                </a:rPr>
                <a:t>0.51</a:t>
              </a:r>
              <a:endParaRPr lang="en-US" sz="800">
                <a:solidFill>
                  <a:schemeClr val="accent6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 bwMode="gray">
            <a:xfrm>
              <a:off x="8611900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r"/>
              <a:r>
                <a:rPr lang="de-DE" sz="800">
                  <a:solidFill>
                    <a:schemeClr val="accent6"/>
                  </a:solidFill>
                </a:rPr>
                <a:t>8,06</a:t>
              </a:r>
            </a:p>
            <a:p>
              <a:pPr algn="r"/>
              <a:r>
                <a:rPr lang="de-DE" sz="800">
                  <a:solidFill>
                    <a:schemeClr val="accent6"/>
                  </a:solidFill>
                </a:rPr>
                <a:t>3.17</a:t>
              </a:r>
              <a:endParaRPr lang="en-US" sz="800">
                <a:solidFill>
                  <a:schemeClr val="accent6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 bwMode="gray">
            <a:xfrm>
              <a:off x="9357295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l"/>
              <a:r>
                <a:rPr lang="de-DE" sz="800">
                  <a:solidFill>
                    <a:schemeClr val="accent6"/>
                  </a:solidFill>
                </a:rPr>
                <a:t>9,06</a:t>
              </a:r>
            </a:p>
            <a:p>
              <a:pPr algn="l"/>
              <a:r>
                <a:rPr lang="de-DE" sz="800">
                  <a:solidFill>
                    <a:schemeClr val="accent6"/>
                  </a:solidFill>
                </a:rPr>
                <a:t>3.57</a:t>
              </a:r>
              <a:endParaRPr lang="en-US" sz="800">
                <a:solidFill>
                  <a:schemeClr val="accent6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 bwMode="gray">
            <a:xfrm>
              <a:off x="11398374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r"/>
              <a:r>
                <a:rPr lang="de-DE" sz="800">
                  <a:solidFill>
                    <a:schemeClr val="accent6"/>
                  </a:solidFill>
                </a:rPr>
                <a:t>15,80</a:t>
              </a:r>
            </a:p>
            <a:p>
              <a:pPr algn="r"/>
              <a:r>
                <a:rPr lang="de-DE" sz="800">
                  <a:solidFill>
                    <a:schemeClr val="accent6"/>
                  </a:solidFill>
                </a:rPr>
                <a:t>6.22</a:t>
              </a:r>
              <a:endParaRPr lang="en-US" sz="800">
                <a:solidFill>
                  <a:schemeClr val="accent6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 bwMode="gray">
            <a:xfrm>
              <a:off x="11808730" y="1741637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r"/>
              <a:r>
                <a:rPr lang="de-DE" sz="800">
                  <a:solidFill>
                    <a:schemeClr val="accent6"/>
                  </a:solidFill>
                </a:rPr>
                <a:t>4,70</a:t>
              </a:r>
            </a:p>
            <a:p>
              <a:pPr algn="r"/>
              <a:r>
                <a:rPr lang="de-DE" sz="800">
                  <a:solidFill>
                    <a:schemeClr val="accent6"/>
                  </a:solidFill>
                </a:rPr>
                <a:t>1.85</a:t>
              </a:r>
              <a:endParaRPr lang="en-US" sz="800">
                <a:solidFill>
                  <a:schemeClr val="accent6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 bwMode="gray">
            <a:xfrm>
              <a:off x="11808730" y="6244245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b"/>
            <a:lstStyle/>
            <a:p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800">
                  <a:solidFill>
                    <a:schemeClr val="accent6"/>
                  </a:solidFill>
                </a:rPr>
                <a:t>8,49</a:t>
              </a:r>
              <a:endParaRPr lang="en-US" sz="800">
                <a:solidFill>
                  <a:schemeClr val="accent6"/>
                </a:solidFill>
              </a:endParaRPr>
            </a:p>
            <a:p>
              <a:pPr algn="r"/>
              <a:r>
                <a:rPr lang="de-DE" sz="800">
                  <a:solidFill>
                    <a:schemeClr val="accent6"/>
                  </a:solidFill>
                </a:rPr>
                <a:t>3.34</a:t>
              </a:r>
            </a:p>
          </p:txBody>
        </p:sp>
        <p:sp>
          <p:nvSpPr>
            <p:cNvPr id="45" name="Rectangle 44"/>
            <p:cNvSpPr/>
            <p:nvPr/>
          </p:nvSpPr>
          <p:spPr bwMode="gray">
            <a:xfrm>
              <a:off x="11808730" y="4289945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r"/>
              <a:r>
                <a:rPr lang="de-DE" sz="800">
                  <a:solidFill>
                    <a:schemeClr val="accent6"/>
                  </a:solidFill>
                </a:rPr>
                <a:t>2,40</a:t>
              </a:r>
            </a:p>
            <a:p>
              <a:pPr algn="r"/>
              <a:r>
                <a:rPr lang="de-DE" sz="800">
                  <a:solidFill>
                    <a:schemeClr val="accent6"/>
                  </a:solidFill>
                </a:rPr>
                <a:t>0.94</a:t>
              </a:r>
              <a:endParaRPr lang="en-US" sz="800">
                <a:solidFill>
                  <a:schemeClr val="accent6"/>
                </a:solidFill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/>
            <p:cNvSpPr/>
            <p:nvPr/>
          </p:nvSpPr>
          <p:spPr bwMode="gray">
            <a:xfrm>
              <a:off x="11808730" y="369436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b"/>
            <a:lstStyle/>
            <a:p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800">
                  <a:solidFill>
                    <a:schemeClr val="accent6"/>
                  </a:solidFill>
                </a:rPr>
                <a:t>1,40</a:t>
              </a:r>
              <a:endParaRPr lang="en-US" sz="800">
                <a:solidFill>
                  <a:schemeClr val="accent6"/>
                </a:solidFill>
              </a:endParaRPr>
            </a:p>
            <a:p>
              <a:pPr algn="r"/>
              <a:r>
                <a:rPr lang="de-DE" sz="800">
                  <a:solidFill>
                    <a:schemeClr val="accent6"/>
                  </a:solidFill>
                </a:rPr>
                <a:t>0.55</a:t>
              </a:r>
            </a:p>
          </p:txBody>
        </p:sp>
        <p:cxnSp>
          <p:nvCxnSpPr>
            <p:cNvPr id="43" name="Straight Connector 42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15"/>
            <p:cNvCxnSpPr/>
            <p:nvPr userDrawn="1"/>
          </p:nvCxnSpPr>
          <p:spPr bwMode="gray">
            <a:xfrm flipV="1">
              <a:off x="6380857" y="0"/>
              <a:ext cx="0" cy="6858002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37"/>
            <p:cNvSpPr/>
            <p:nvPr userDrawn="1"/>
          </p:nvSpPr>
          <p:spPr bwMode="gray">
            <a:xfrm>
              <a:off x="6181724" y="26194"/>
              <a:ext cx="223835" cy="90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r"/>
              <a:r>
                <a:rPr lang="de-DE" sz="600">
                  <a:solidFill>
                    <a:schemeClr val="tx2"/>
                  </a:solidFill>
                </a:rPr>
                <a:t>0,80</a:t>
              </a:r>
            </a:p>
          </p:txBody>
        </p:sp>
        <p:sp>
          <p:nvSpPr>
            <p:cNvPr id="51" name="Rectangle 37"/>
            <p:cNvSpPr/>
            <p:nvPr userDrawn="1"/>
          </p:nvSpPr>
          <p:spPr bwMode="gray">
            <a:xfrm>
              <a:off x="6360320" y="26194"/>
              <a:ext cx="233361" cy="90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l"/>
              <a:r>
                <a:rPr lang="de-DE" sz="600">
                  <a:solidFill>
                    <a:schemeClr val="tx2"/>
                  </a:solidFill>
                </a:rPr>
                <a:t>0.31</a:t>
              </a:r>
              <a:endParaRPr lang="en-US" sz="600">
                <a:solidFill>
                  <a:schemeClr val="tx2"/>
                </a:solidFill>
              </a:endParaRPr>
            </a:p>
          </p:txBody>
        </p:sp>
        <p:sp>
          <p:nvSpPr>
            <p:cNvPr id="53" name="Rectangle 37"/>
            <p:cNvSpPr/>
            <p:nvPr userDrawn="1"/>
          </p:nvSpPr>
          <p:spPr bwMode="gray">
            <a:xfrm>
              <a:off x="11965895" y="4006695"/>
              <a:ext cx="223835" cy="90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r"/>
              <a:r>
                <a:rPr lang="de-DE" sz="600">
                  <a:solidFill>
                    <a:schemeClr val="tx2"/>
                  </a:solidFill>
                </a:rPr>
                <a:t>1,90</a:t>
              </a:r>
            </a:p>
          </p:txBody>
        </p:sp>
        <p:sp>
          <p:nvSpPr>
            <p:cNvPr id="55" name="Rectangle 37"/>
            <p:cNvSpPr/>
            <p:nvPr userDrawn="1"/>
          </p:nvSpPr>
          <p:spPr bwMode="gray">
            <a:xfrm>
              <a:off x="11956369" y="4129086"/>
              <a:ext cx="233361" cy="90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r"/>
              <a:r>
                <a:rPr lang="de-DE" sz="600">
                  <a:solidFill>
                    <a:schemeClr val="tx2"/>
                  </a:solidFill>
                </a:rPr>
                <a:t>0.75</a:t>
              </a:r>
              <a:endParaRPr lang="en-US" sz="600">
                <a:solidFill>
                  <a:schemeClr val="tx2"/>
                </a:solidFill>
              </a:endParaRPr>
            </a:p>
          </p:txBody>
        </p:sp>
        <p:cxnSp>
          <p:nvCxnSpPr>
            <p:cNvPr id="57" name="Straight Connector 27"/>
            <p:cNvCxnSpPr/>
            <p:nvPr userDrawn="1"/>
          </p:nvCxnSpPr>
          <p:spPr bwMode="gray">
            <a:xfrm>
              <a:off x="0" y="4113076"/>
              <a:ext cx="12190413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17"/>
          <p:cNvSpPr/>
          <p:nvPr/>
        </p:nvSpPr>
        <p:spPr bwMode="gray">
          <a:xfrm>
            <a:off x="982664" y="1735137"/>
            <a:ext cx="10800000" cy="4749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Please restrict your content to this area</a:t>
            </a:r>
          </a:p>
        </p:txBody>
      </p: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96104" y="617155"/>
            <a:ext cx="399600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99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709365" y="1732422"/>
            <a:ext cx="3620552" cy="592952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bg1"/>
                </a:solidFill>
              </a:defRPr>
            </a:lvl2pPr>
            <a:lvl3pPr marL="0" indent="0" algn="l">
              <a:buNone/>
              <a:defRPr sz="2000">
                <a:solidFill>
                  <a:schemeClr val="bg1"/>
                </a:solidFill>
              </a:defRPr>
            </a:lvl3pPr>
            <a:lvl4pPr marL="0" indent="0" algn="l">
              <a:buNone/>
              <a:defRPr sz="2000">
                <a:solidFill>
                  <a:schemeClr val="bg1"/>
                </a:solidFill>
              </a:defRPr>
            </a:lvl4pPr>
            <a:lvl5pPr marL="0" indent="0" algn="l">
              <a:buNone/>
              <a:defRPr sz="2000">
                <a:solidFill>
                  <a:schemeClr val="bg1"/>
                </a:solidFill>
              </a:defRPr>
            </a:lvl5pPr>
            <a:lvl6pPr marL="0" indent="0" algn="l">
              <a:buNone/>
              <a:defRPr sz="2000">
                <a:solidFill>
                  <a:schemeClr val="bg1"/>
                </a:solidFill>
              </a:defRPr>
            </a:lvl6pPr>
            <a:lvl7pPr marL="0" indent="0" algn="l">
              <a:buNone/>
              <a:defRPr sz="2000">
                <a:solidFill>
                  <a:schemeClr val="bg1"/>
                </a:solidFill>
              </a:defRPr>
            </a:lvl7pPr>
            <a:lvl8pPr marL="0" indent="0" algn="l">
              <a:buNone/>
              <a:defRPr sz="2000">
                <a:solidFill>
                  <a:schemeClr val="bg1"/>
                </a:solidFill>
              </a:defRPr>
            </a:lvl8pPr>
            <a:lvl9pPr marL="0" indent="0" algn="l">
              <a:buNone/>
              <a:defRPr sz="2000">
                <a:solidFill>
                  <a:schemeClr val="bg1"/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8EE5D13-DF05-4827-89B4-34DC240B7903}" type="datetime1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974672" y="6617933"/>
            <a:ext cx="8640000" cy="10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/>
              <a:t>/// Leader Information Package /// April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709560" y="2424948"/>
            <a:ext cx="3620357" cy="1440000"/>
          </a:xfrm>
        </p:spPr>
        <p:txBody>
          <a:bodyPr anchor="t"/>
          <a:lstStyle>
            <a:lvl1pPr>
              <a:defRPr sz="3200" i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7DB5C-15A7-4763-A498-7608598D843B}"/>
              </a:ext>
            </a:extLst>
          </p:cNvPr>
          <p:cNvSpPr txBox="1"/>
          <p:nvPr/>
        </p:nvSpPr>
        <p:spPr bwMode="black">
          <a:xfrm>
            <a:off x="1378683" y="4041068"/>
            <a:ext cx="480832" cy="1797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56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1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</a:rPr>
              <a:t>///////////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 bwMode="black">
          <a:xfrm>
            <a:off x="1414398" y="4262151"/>
            <a:ext cx="2915519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 bwMode="gray">
          <a:xfrm>
            <a:off x="4077841" y="0"/>
            <a:ext cx="8112573" cy="6858000"/>
          </a:xfrm>
          <a:custGeom>
            <a:avLst/>
            <a:gdLst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3 w 8112573"/>
              <a:gd name="connsiteY2" fmla="*/ 6858000 h 6858000"/>
              <a:gd name="connsiteX3" fmla="*/ 8112572 w 8112573"/>
              <a:gd name="connsiteY3" fmla="*/ 6858000 h 6858000"/>
              <a:gd name="connsiteX4" fmla="*/ 8112572 w 8112573"/>
              <a:gd name="connsiteY4" fmla="*/ 5739354 h 6858000"/>
              <a:gd name="connsiteX5" fmla="*/ 3275459 w 8112573"/>
              <a:gd name="connsiteY5" fmla="*/ 6858000 h 6858000"/>
              <a:gd name="connsiteX6" fmla="*/ 0 w 8112573"/>
              <a:gd name="connsiteY6" fmla="*/ 6858000 h 6858000"/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3 w 8112573"/>
              <a:gd name="connsiteY2" fmla="*/ 6858000 h 6858000"/>
              <a:gd name="connsiteX3" fmla="*/ 8112572 w 8112573"/>
              <a:gd name="connsiteY3" fmla="*/ 5739354 h 6858000"/>
              <a:gd name="connsiteX4" fmla="*/ 3275459 w 8112573"/>
              <a:gd name="connsiteY4" fmla="*/ 6858000 h 6858000"/>
              <a:gd name="connsiteX5" fmla="*/ 0 w 8112573"/>
              <a:gd name="connsiteY5" fmla="*/ 6858000 h 6858000"/>
              <a:gd name="connsiteX6" fmla="*/ 1341581 w 8112573"/>
              <a:gd name="connsiteY6" fmla="*/ 0 h 6858000"/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2 w 8112573"/>
              <a:gd name="connsiteY2" fmla="*/ 5739354 h 6858000"/>
              <a:gd name="connsiteX3" fmla="*/ 3275459 w 8112573"/>
              <a:gd name="connsiteY3" fmla="*/ 6858000 h 6858000"/>
              <a:gd name="connsiteX4" fmla="*/ 0 w 8112573"/>
              <a:gd name="connsiteY4" fmla="*/ 6858000 h 6858000"/>
              <a:gd name="connsiteX5" fmla="*/ 1341581 w 8112573"/>
              <a:gd name="connsiteY5" fmla="*/ 0 h 6858000"/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2 w 8112573"/>
              <a:gd name="connsiteY2" fmla="*/ 6001292 h 6858000"/>
              <a:gd name="connsiteX3" fmla="*/ 3275459 w 8112573"/>
              <a:gd name="connsiteY3" fmla="*/ 6858000 h 6858000"/>
              <a:gd name="connsiteX4" fmla="*/ 0 w 8112573"/>
              <a:gd name="connsiteY4" fmla="*/ 6858000 h 6858000"/>
              <a:gd name="connsiteX5" fmla="*/ 1341581 w 8112573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2573" h="6858000">
                <a:moveTo>
                  <a:pt x="1341581" y="0"/>
                </a:moveTo>
                <a:lnTo>
                  <a:pt x="8112573" y="0"/>
                </a:lnTo>
                <a:cubicBezTo>
                  <a:pt x="8112573" y="1913118"/>
                  <a:pt x="8112572" y="4088174"/>
                  <a:pt x="8112572" y="6001292"/>
                </a:cubicBezTo>
                <a:lnTo>
                  <a:pt x="3275459" y="6858000"/>
                </a:lnTo>
                <a:lnTo>
                  <a:pt x="0" y="6858000"/>
                </a:lnTo>
                <a:lnTo>
                  <a:pt x="1341581" y="0"/>
                </a:lnTo>
                <a:close/>
              </a:path>
            </a:pathLst>
          </a:custGeom>
        </p:spPr>
        <p:txBody>
          <a:bodyPr wrap="square" tIns="540000" anchor="ctr">
            <a:noAutofit/>
          </a:bodyPr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01676" y="70485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97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48"/>
          <p:cNvSpPr>
            <a:spLocks noGrp="1"/>
          </p:cNvSpPr>
          <p:nvPr>
            <p:ph type="sldNum" sz="quarter" idx="12"/>
          </p:nvPr>
        </p:nvSpPr>
        <p:spPr>
          <a:xfrm>
            <a:off x="9590923" y="6219372"/>
            <a:ext cx="408464" cy="466725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F84EAD10-2DEC-401A-B3D3-1C18B5B811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69810"/>
      </p:ext>
    </p:extLst>
  </p:cSld>
  <p:clrMapOvr>
    <a:masterClrMapping/>
  </p:clrMapOvr>
  <p:transition spd="slow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C0CB7-5038-7741-8502-1C516D5CD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8A412-1E68-294F-813B-0B5CC9864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8C9B6-07DC-3E43-A1EC-A5BE8C219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1B3B-0062-0D44-A38C-6D9E4B0697D7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33ECC-F6B4-4149-9B1A-7AE0D4280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D01F3-8411-BD46-BD9E-A6AE6BA01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6CFBB-34E3-A04E-A22D-BBD6E1DB5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260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709365" y="1732422"/>
            <a:ext cx="3620552" cy="592952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bg1"/>
                </a:solidFill>
              </a:defRPr>
            </a:lvl2pPr>
            <a:lvl3pPr marL="0" indent="0" algn="l">
              <a:buNone/>
              <a:defRPr sz="2000">
                <a:solidFill>
                  <a:schemeClr val="bg1"/>
                </a:solidFill>
              </a:defRPr>
            </a:lvl3pPr>
            <a:lvl4pPr marL="0" indent="0" algn="l">
              <a:buNone/>
              <a:defRPr sz="2000">
                <a:solidFill>
                  <a:schemeClr val="bg1"/>
                </a:solidFill>
              </a:defRPr>
            </a:lvl4pPr>
            <a:lvl5pPr marL="0" indent="0" algn="l">
              <a:buNone/>
              <a:defRPr sz="2000">
                <a:solidFill>
                  <a:schemeClr val="bg1"/>
                </a:solidFill>
              </a:defRPr>
            </a:lvl5pPr>
            <a:lvl6pPr marL="0" indent="0" algn="l">
              <a:buNone/>
              <a:defRPr sz="2000">
                <a:solidFill>
                  <a:schemeClr val="bg1"/>
                </a:solidFill>
              </a:defRPr>
            </a:lvl6pPr>
            <a:lvl7pPr marL="0" indent="0" algn="l">
              <a:buNone/>
              <a:defRPr sz="2000">
                <a:solidFill>
                  <a:schemeClr val="bg1"/>
                </a:solidFill>
              </a:defRPr>
            </a:lvl7pPr>
            <a:lvl8pPr marL="0" indent="0" algn="l">
              <a:buNone/>
              <a:defRPr sz="2000">
                <a:solidFill>
                  <a:schemeClr val="bg1"/>
                </a:solidFill>
              </a:defRPr>
            </a:lvl8pPr>
            <a:lvl9pPr marL="0" indent="0" algn="l">
              <a:buNone/>
              <a:defRPr sz="2000">
                <a:solidFill>
                  <a:schemeClr val="bg1"/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56718D6E-4673-4FB1-B73D-F2F10424898F}" type="datetime1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974672" y="6617933"/>
            <a:ext cx="8640000" cy="10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/>
              <a:t>/// Leader Information Package /// April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709560" y="2424948"/>
            <a:ext cx="3620357" cy="1440000"/>
          </a:xfrm>
        </p:spPr>
        <p:txBody>
          <a:bodyPr anchor="t"/>
          <a:lstStyle>
            <a:lvl1pPr>
              <a:defRPr sz="3200" i="1">
                <a:solidFill>
                  <a:schemeClr val="accent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7DB5C-15A7-4763-A498-7608598D843B}"/>
              </a:ext>
            </a:extLst>
          </p:cNvPr>
          <p:cNvSpPr txBox="1"/>
          <p:nvPr/>
        </p:nvSpPr>
        <p:spPr bwMode="black">
          <a:xfrm>
            <a:off x="1378683" y="4041068"/>
            <a:ext cx="480832" cy="1797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56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1" b="0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</a:rPr>
              <a:t>///////////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 bwMode="black">
          <a:xfrm>
            <a:off x="1414398" y="4262151"/>
            <a:ext cx="2915519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 bwMode="gray">
          <a:xfrm>
            <a:off x="4077842" y="0"/>
            <a:ext cx="8114954" cy="6858000"/>
          </a:xfrm>
          <a:custGeom>
            <a:avLst/>
            <a:gdLst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3 w 8112573"/>
              <a:gd name="connsiteY2" fmla="*/ 6858000 h 6858000"/>
              <a:gd name="connsiteX3" fmla="*/ 8112572 w 8112573"/>
              <a:gd name="connsiteY3" fmla="*/ 6858000 h 6858000"/>
              <a:gd name="connsiteX4" fmla="*/ 8112572 w 8112573"/>
              <a:gd name="connsiteY4" fmla="*/ 5739354 h 6858000"/>
              <a:gd name="connsiteX5" fmla="*/ 3275459 w 8112573"/>
              <a:gd name="connsiteY5" fmla="*/ 6858000 h 6858000"/>
              <a:gd name="connsiteX6" fmla="*/ 0 w 8112573"/>
              <a:gd name="connsiteY6" fmla="*/ 6858000 h 6858000"/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3 w 8112573"/>
              <a:gd name="connsiteY2" fmla="*/ 6858000 h 6858000"/>
              <a:gd name="connsiteX3" fmla="*/ 8112572 w 8112573"/>
              <a:gd name="connsiteY3" fmla="*/ 5739354 h 6858000"/>
              <a:gd name="connsiteX4" fmla="*/ 3275459 w 8112573"/>
              <a:gd name="connsiteY4" fmla="*/ 6858000 h 6858000"/>
              <a:gd name="connsiteX5" fmla="*/ 0 w 8112573"/>
              <a:gd name="connsiteY5" fmla="*/ 6858000 h 6858000"/>
              <a:gd name="connsiteX6" fmla="*/ 1341581 w 8112573"/>
              <a:gd name="connsiteY6" fmla="*/ 0 h 6858000"/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2 w 8112573"/>
              <a:gd name="connsiteY2" fmla="*/ 5739354 h 6858000"/>
              <a:gd name="connsiteX3" fmla="*/ 3275459 w 8112573"/>
              <a:gd name="connsiteY3" fmla="*/ 6858000 h 6858000"/>
              <a:gd name="connsiteX4" fmla="*/ 0 w 8112573"/>
              <a:gd name="connsiteY4" fmla="*/ 6858000 h 6858000"/>
              <a:gd name="connsiteX5" fmla="*/ 1341581 w 8112573"/>
              <a:gd name="connsiteY5" fmla="*/ 0 h 6858000"/>
              <a:gd name="connsiteX0" fmla="*/ 1341581 w 8114954"/>
              <a:gd name="connsiteY0" fmla="*/ 0 h 6858000"/>
              <a:gd name="connsiteX1" fmla="*/ 8112573 w 8114954"/>
              <a:gd name="connsiteY1" fmla="*/ 0 h 6858000"/>
              <a:gd name="connsiteX2" fmla="*/ 8114954 w 8114954"/>
              <a:gd name="connsiteY2" fmla="*/ 6003672 h 6858000"/>
              <a:gd name="connsiteX3" fmla="*/ 3275459 w 8114954"/>
              <a:gd name="connsiteY3" fmla="*/ 6858000 h 6858000"/>
              <a:gd name="connsiteX4" fmla="*/ 0 w 8114954"/>
              <a:gd name="connsiteY4" fmla="*/ 6858000 h 6858000"/>
              <a:gd name="connsiteX5" fmla="*/ 1341581 w 8114954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4954" h="6858000">
                <a:moveTo>
                  <a:pt x="1341581" y="0"/>
                </a:moveTo>
                <a:lnTo>
                  <a:pt x="8112573" y="0"/>
                </a:lnTo>
                <a:cubicBezTo>
                  <a:pt x="8112573" y="1913118"/>
                  <a:pt x="8114954" y="4090554"/>
                  <a:pt x="8114954" y="6003672"/>
                </a:cubicBezTo>
                <a:lnTo>
                  <a:pt x="3275459" y="6858000"/>
                </a:lnTo>
                <a:lnTo>
                  <a:pt x="0" y="6858000"/>
                </a:lnTo>
                <a:lnTo>
                  <a:pt x="1341581" y="0"/>
                </a:lnTo>
                <a:close/>
              </a:path>
            </a:pathLst>
          </a:custGeom>
        </p:spPr>
        <p:txBody>
          <a:bodyPr wrap="square" tIns="540000" anchor="ctr">
            <a:noAutofit/>
          </a:bodyPr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01676" y="70485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6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 bwMode="gray">
          <a:xfrm>
            <a:off x="1976765" y="403540"/>
            <a:ext cx="9624002" cy="864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5" name="Text Placeholder 54"/>
          <p:cNvSpPr>
            <a:spLocks noGrp="1"/>
          </p:cNvSpPr>
          <p:nvPr>
            <p:ph type="body" sz="quarter" idx="13"/>
          </p:nvPr>
        </p:nvSpPr>
        <p:spPr bwMode="gray">
          <a:xfrm>
            <a:off x="2005337" y="1843721"/>
            <a:ext cx="4680000" cy="4641030"/>
          </a:xfrm>
        </p:spPr>
        <p:txBody>
          <a:bodyPr/>
          <a:lstStyle>
            <a:lvl1pPr marL="270000" indent="-270000">
              <a:spcBef>
                <a:spcPts val="1800"/>
              </a:spcBef>
              <a:spcAft>
                <a:spcPts val="0"/>
              </a:spcAft>
              <a:buFontTx/>
              <a:buBlip>
                <a:blip r:embed="rId2"/>
              </a:buBlip>
              <a:defRPr sz="2000"/>
            </a:lvl1pPr>
            <a:lvl2pPr marL="540000" indent="-270000">
              <a:spcBef>
                <a:spcPts val="600"/>
              </a:spcBef>
              <a:spcAft>
                <a:spcPts val="0"/>
              </a:spcAft>
              <a:buFontTx/>
              <a:buBlip>
                <a:blip r:embed="rId3"/>
              </a:buBlip>
              <a:defRPr sz="2000"/>
            </a:lvl2pPr>
            <a:lvl3pPr marL="810000" indent="-270000">
              <a:spcBef>
                <a:spcPts val="600"/>
              </a:spcBef>
              <a:spcAft>
                <a:spcPts val="0"/>
              </a:spcAft>
              <a:buFontTx/>
              <a:buBlip>
                <a:blip r:embed="rId4"/>
              </a:buBlip>
              <a:defRPr sz="2000"/>
            </a:lvl3pPr>
            <a:lvl4pPr marL="1080000" indent="-270000">
              <a:spcBef>
                <a:spcPts val="600"/>
              </a:spcBef>
              <a:spcAft>
                <a:spcPts val="0"/>
              </a:spcAft>
              <a:buFontTx/>
              <a:buBlip>
                <a:blip r:embed="rId5"/>
              </a:buBlip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  <a:lvl6pPr>
              <a:spcBef>
                <a:spcPts val="600"/>
              </a:spcBef>
              <a:spcAft>
                <a:spcPts val="0"/>
              </a:spcAft>
              <a:defRPr sz="2000"/>
            </a:lvl6pPr>
            <a:lvl7pPr>
              <a:spcBef>
                <a:spcPts val="600"/>
              </a:spcBef>
              <a:spcAft>
                <a:spcPts val="0"/>
              </a:spcAft>
              <a:defRPr sz="2000"/>
            </a:lvl7pPr>
            <a:lvl8pPr>
              <a:spcBef>
                <a:spcPts val="600"/>
              </a:spcBef>
              <a:spcAft>
                <a:spcPts val="0"/>
              </a:spcAft>
              <a:defRPr sz="2000"/>
            </a:lvl8pPr>
            <a:lvl9pPr>
              <a:spcBef>
                <a:spcPts val="600"/>
              </a:spcBef>
              <a:spcAft>
                <a:spcPts val="0"/>
              </a:spcAft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56C8270-D84B-48E5-AF2C-87DD86E4263D}" type="datetime1">
              <a:rPr lang="en-US" smtClean="0"/>
              <a:t>10/6/20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>
          <a:xfrm>
            <a:off x="974672" y="6617933"/>
            <a:ext cx="5710665" cy="10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/// Leader Information Package /// April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>
          <a:xfrm>
            <a:off x="195843" y="6617933"/>
            <a:ext cx="392326" cy="108000"/>
          </a:xfrm>
        </p:spPr>
        <p:txBody>
          <a:bodyPr/>
          <a:lstStyle/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01832" y="70485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 bwMode="black">
          <a:xfrm>
            <a:off x="7804236" y="1"/>
            <a:ext cx="4386177" cy="6858000"/>
            <a:chOff x="7804236" y="1"/>
            <a:chExt cx="4386177" cy="6858000"/>
          </a:xfrm>
        </p:grpSpPr>
        <p:sp>
          <p:nvSpPr>
            <p:cNvPr id="19" name="Freeform 6"/>
            <p:cNvSpPr>
              <a:spLocks/>
            </p:cNvSpPr>
            <p:nvPr userDrawn="1"/>
          </p:nvSpPr>
          <p:spPr bwMode="black">
            <a:xfrm>
              <a:off x="7804236" y="1"/>
              <a:ext cx="2489310" cy="6858000"/>
            </a:xfrm>
            <a:custGeom>
              <a:avLst/>
              <a:gdLst>
                <a:gd name="T0" fmla="*/ 9 w 1857"/>
                <a:gd name="T1" fmla="*/ 5116 h 5116"/>
                <a:gd name="T2" fmla="*/ 1857 w 1857"/>
                <a:gd name="T3" fmla="*/ 0 h 5116"/>
                <a:gd name="T4" fmla="*/ 1847 w 1857"/>
                <a:gd name="T5" fmla="*/ 0 h 5116"/>
                <a:gd name="T6" fmla="*/ 0 w 1857"/>
                <a:gd name="T7" fmla="*/ 5116 h 5116"/>
                <a:gd name="T8" fmla="*/ 9 w 1857"/>
                <a:gd name="T9" fmla="*/ 5116 h 5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7" h="5116">
                  <a:moveTo>
                    <a:pt x="9" y="5116"/>
                  </a:moveTo>
                  <a:lnTo>
                    <a:pt x="1857" y="0"/>
                  </a:lnTo>
                  <a:lnTo>
                    <a:pt x="1847" y="0"/>
                  </a:lnTo>
                  <a:lnTo>
                    <a:pt x="0" y="5116"/>
                  </a:lnTo>
                  <a:lnTo>
                    <a:pt x="9" y="511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black">
            <a:xfrm>
              <a:off x="8456276" y="1408976"/>
              <a:ext cx="3734137" cy="5449024"/>
            </a:xfrm>
            <a:custGeom>
              <a:avLst/>
              <a:gdLst>
                <a:gd name="T0" fmla="*/ 0 w 2785"/>
                <a:gd name="T1" fmla="*/ 4064 h 4064"/>
                <a:gd name="T2" fmla="*/ 11 w 2785"/>
                <a:gd name="T3" fmla="*/ 4064 h 4064"/>
                <a:gd name="T4" fmla="*/ 2785 w 2785"/>
                <a:gd name="T5" fmla="*/ 17 h 4064"/>
                <a:gd name="T6" fmla="*/ 2785 w 2785"/>
                <a:gd name="T7" fmla="*/ 0 h 4064"/>
                <a:gd name="T8" fmla="*/ 0 w 2785"/>
                <a:gd name="T9" fmla="*/ 4064 h 4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5" h="4064">
                  <a:moveTo>
                    <a:pt x="0" y="4064"/>
                  </a:moveTo>
                  <a:lnTo>
                    <a:pt x="11" y="4064"/>
                  </a:lnTo>
                  <a:lnTo>
                    <a:pt x="2785" y="17"/>
                  </a:lnTo>
                  <a:lnTo>
                    <a:pt x="2785" y="0"/>
                  </a:lnTo>
                  <a:lnTo>
                    <a:pt x="0" y="406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2296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 bwMode="invGray">
          <a:xfrm>
            <a:off x="0" y="0"/>
            <a:ext cx="2104575" cy="6861175"/>
          </a:xfrm>
          <a:custGeom>
            <a:avLst/>
            <a:gdLst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762994 w 2104575"/>
              <a:gd name="connsiteY3" fmla="*/ 6858000 h 6858000"/>
              <a:gd name="connsiteX4" fmla="*/ 195843 w 2104575"/>
              <a:gd name="connsiteY4" fmla="*/ 6858000 h 6858000"/>
              <a:gd name="connsiteX5" fmla="*/ 0 w 2104575"/>
              <a:gd name="connsiteY5" fmla="*/ 6858000 h 6858000"/>
              <a:gd name="connsiteX6" fmla="*/ 0 w 2104575"/>
              <a:gd name="connsiteY6" fmla="*/ 0 h 6858000"/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762994 w 2104575"/>
              <a:gd name="connsiteY3" fmla="*/ 6858000 h 6858000"/>
              <a:gd name="connsiteX4" fmla="*/ 0 w 2104575"/>
              <a:gd name="connsiteY4" fmla="*/ 6858000 h 6858000"/>
              <a:gd name="connsiteX5" fmla="*/ 0 w 2104575"/>
              <a:gd name="connsiteY5" fmla="*/ 0 h 6858000"/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0 w 2104575"/>
              <a:gd name="connsiteY3" fmla="*/ 6858000 h 6858000"/>
              <a:gd name="connsiteX4" fmla="*/ 0 w 2104575"/>
              <a:gd name="connsiteY4" fmla="*/ 0 h 6858000"/>
              <a:gd name="connsiteX0" fmla="*/ 0 w 2104575"/>
              <a:gd name="connsiteY0" fmla="*/ 0 h 6861175"/>
              <a:gd name="connsiteX1" fmla="*/ 2104575 w 2104575"/>
              <a:gd name="connsiteY1" fmla="*/ 0 h 6861175"/>
              <a:gd name="connsiteX2" fmla="*/ 650732 w 2104575"/>
              <a:gd name="connsiteY2" fmla="*/ 6861175 h 6861175"/>
              <a:gd name="connsiteX3" fmla="*/ 0 w 2104575"/>
              <a:gd name="connsiteY3" fmla="*/ 6858000 h 6861175"/>
              <a:gd name="connsiteX4" fmla="*/ 0 w 2104575"/>
              <a:gd name="connsiteY4" fmla="*/ 0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4575" h="6861175">
                <a:moveTo>
                  <a:pt x="0" y="0"/>
                </a:moveTo>
                <a:lnTo>
                  <a:pt x="2104575" y="0"/>
                </a:lnTo>
                <a:lnTo>
                  <a:pt x="650732" y="6861175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E61A5D"/>
              </a:gs>
              <a:gs pos="50000">
                <a:srgbClr val="E61A5D"/>
              </a:gs>
              <a:gs pos="84000">
                <a:srgbClr val="E61A5D">
                  <a:alpha val="0"/>
                </a:srgbClr>
              </a:gs>
            </a:gsLst>
            <a:lin ang="270000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err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254C185-5028-477A-B4FF-103088397105}" type="datetime1">
              <a:rPr lang="en-US" smtClean="0"/>
              <a:t>10/6/20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>
          <a:xfrm>
            <a:off x="974672" y="6617933"/>
            <a:ext cx="8640000" cy="10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/>
              <a:t>/// Leader Information Package /// April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black">
          <a:xfrm>
            <a:off x="6846097" y="3064854"/>
            <a:ext cx="4500000" cy="720000"/>
          </a:xfrm>
        </p:spPr>
        <p:txBody>
          <a:bodyPr anchor="t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  <a:lvl2pPr marL="0" indent="0" algn="l">
              <a:buNone/>
              <a:defRPr sz="2400" b="1">
                <a:solidFill>
                  <a:schemeClr val="accent1"/>
                </a:solidFill>
              </a:defRPr>
            </a:lvl2pPr>
            <a:lvl3pPr marL="0" indent="0" algn="l">
              <a:buNone/>
              <a:defRPr sz="2400" b="1">
                <a:solidFill>
                  <a:schemeClr val="accent1"/>
                </a:solidFill>
              </a:defRPr>
            </a:lvl3pPr>
            <a:lvl4pPr marL="0" indent="0" algn="l">
              <a:buNone/>
              <a:defRPr sz="2400" b="1">
                <a:solidFill>
                  <a:schemeClr val="accent1"/>
                </a:solidFill>
              </a:defRPr>
            </a:lvl4pPr>
            <a:lvl5pPr marL="0" indent="0" algn="l">
              <a:buNone/>
              <a:defRPr sz="2400" b="1">
                <a:solidFill>
                  <a:schemeClr val="accent1"/>
                </a:solidFill>
              </a:defRPr>
            </a:lvl5pPr>
            <a:lvl6pPr marL="0" indent="0" algn="l">
              <a:buNone/>
              <a:defRPr sz="2400" b="1">
                <a:solidFill>
                  <a:schemeClr val="accent1"/>
                </a:solidFill>
              </a:defRPr>
            </a:lvl6pPr>
            <a:lvl7pPr marL="0" indent="0" algn="l">
              <a:buNone/>
              <a:defRPr sz="2400" b="1">
                <a:solidFill>
                  <a:schemeClr val="accent1"/>
                </a:solidFill>
              </a:defRPr>
            </a:lvl7pPr>
            <a:lvl8pPr marL="0" indent="0" algn="l">
              <a:buNone/>
              <a:defRPr sz="2400" b="1">
                <a:solidFill>
                  <a:schemeClr val="accent1"/>
                </a:solidFill>
              </a:defRPr>
            </a:lvl8pPr>
            <a:lvl9pPr marL="0" indent="0" algn="l">
              <a:buNone/>
              <a:defRPr sz="2400" b="1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809949" y="1473902"/>
            <a:ext cx="4140000" cy="1440753"/>
          </a:xfrm>
        </p:spPr>
        <p:txBody>
          <a:bodyPr anchor="b"/>
          <a:lstStyle>
            <a:lvl1pPr algn="r">
              <a:defRPr sz="4800" i="1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grpSp>
        <p:nvGrpSpPr>
          <p:cNvPr id="49" name="Group 48"/>
          <p:cNvGrpSpPr/>
          <p:nvPr/>
        </p:nvGrpSpPr>
        <p:grpSpPr bwMode="black">
          <a:xfrm>
            <a:off x="4710111" y="1"/>
            <a:ext cx="2593510" cy="6858000"/>
            <a:chOff x="4710111" y="1"/>
            <a:chExt cx="2593510" cy="6858000"/>
          </a:xfrm>
        </p:grpSpPr>
        <p:sp>
          <p:nvSpPr>
            <p:cNvPr id="50" name="Freeform 6"/>
            <p:cNvSpPr>
              <a:spLocks/>
            </p:cNvSpPr>
            <p:nvPr userDrawn="1"/>
          </p:nvSpPr>
          <p:spPr bwMode="black">
            <a:xfrm>
              <a:off x="4710111" y="1"/>
              <a:ext cx="2393982" cy="6858000"/>
            </a:xfrm>
            <a:custGeom>
              <a:avLst/>
              <a:gdLst>
                <a:gd name="T0" fmla="*/ 9 w 1781"/>
                <a:gd name="T1" fmla="*/ 5102 h 5102"/>
                <a:gd name="T2" fmla="*/ 1781 w 1781"/>
                <a:gd name="T3" fmla="*/ 0 h 5102"/>
                <a:gd name="T4" fmla="*/ 1770 w 1781"/>
                <a:gd name="T5" fmla="*/ 0 h 5102"/>
                <a:gd name="T6" fmla="*/ 0 w 1781"/>
                <a:gd name="T7" fmla="*/ 5102 h 5102"/>
                <a:gd name="T8" fmla="*/ 9 w 1781"/>
                <a:gd name="T9" fmla="*/ 5102 h 5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1" h="5102">
                  <a:moveTo>
                    <a:pt x="9" y="5102"/>
                  </a:moveTo>
                  <a:lnTo>
                    <a:pt x="1781" y="0"/>
                  </a:lnTo>
                  <a:lnTo>
                    <a:pt x="1770" y="0"/>
                  </a:lnTo>
                  <a:lnTo>
                    <a:pt x="0" y="5102"/>
                  </a:lnTo>
                  <a:lnTo>
                    <a:pt x="9" y="5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2"/>
            <p:cNvSpPr>
              <a:spLocks/>
            </p:cNvSpPr>
            <p:nvPr userDrawn="1"/>
          </p:nvSpPr>
          <p:spPr bwMode="black">
            <a:xfrm>
              <a:off x="5945695" y="2"/>
              <a:ext cx="1357926" cy="6857998"/>
            </a:xfrm>
            <a:custGeom>
              <a:avLst/>
              <a:gdLst>
                <a:gd name="T0" fmla="*/ 9 w 1013"/>
                <a:gd name="T1" fmla="*/ 5116 h 5116"/>
                <a:gd name="T2" fmla="*/ 1013 w 1013"/>
                <a:gd name="T3" fmla="*/ 0 h 5116"/>
                <a:gd name="T4" fmla="*/ 1004 w 1013"/>
                <a:gd name="T5" fmla="*/ 0 h 5116"/>
                <a:gd name="T6" fmla="*/ 0 w 1013"/>
                <a:gd name="T7" fmla="*/ 5116 h 5116"/>
                <a:gd name="T8" fmla="*/ 9 w 1013"/>
                <a:gd name="T9" fmla="*/ 5116 h 5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3" h="5116">
                  <a:moveTo>
                    <a:pt x="9" y="5116"/>
                  </a:moveTo>
                  <a:lnTo>
                    <a:pt x="1013" y="0"/>
                  </a:lnTo>
                  <a:lnTo>
                    <a:pt x="1004" y="0"/>
                  </a:lnTo>
                  <a:lnTo>
                    <a:pt x="0" y="5116"/>
                  </a:lnTo>
                  <a:lnTo>
                    <a:pt x="9" y="51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97700" y="617699"/>
            <a:ext cx="395248" cy="39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297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 bwMode="black">
          <a:xfrm>
            <a:off x="5739926" y="0"/>
            <a:ext cx="6450487" cy="6858000"/>
            <a:chOff x="-7368753" y="-1854009"/>
            <a:chExt cx="6299342" cy="6697306"/>
          </a:xfrm>
        </p:grpSpPr>
        <p:sp>
          <p:nvSpPr>
            <p:cNvPr id="37" name="Freeform 6"/>
            <p:cNvSpPr>
              <a:spLocks/>
            </p:cNvSpPr>
            <p:nvPr userDrawn="1"/>
          </p:nvSpPr>
          <p:spPr bwMode="black">
            <a:xfrm>
              <a:off x="-3543591" y="1231517"/>
              <a:ext cx="2474180" cy="3611780"/>
            </a:xfrm>
            <a:custGeom>
              <a:avLst/>
              <a:gdLst>
                <a:gd name="T0" fmla="*/ 0 w 1890"/>
                <a:gd name="T1" fmla="*/ 2759 h 2759"/>
                <a:gd name="T2" fmla="*/ 12 w 1890"/>
                <a:gd name="T3" fmla="*/ 2759 h 2759"/>
                <a:gd name="T4" fmla="*/ 1890 w 1890"/>
                <a:gd name="T5" fmla="*/ 17 h 2759"/>
                <a:gd name="T6" fmla="*/ 1890 w 1890"/>
                <a:gd name="T7" fmla="*/ 0 h 2759"/>
                <a:gd name="T8" fmla="*/ 0 w 1890"/>
                <a:gd name="T9" fmla="*/ 2759 h 2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0" h="2759">
                  <a:moveTo>
                    <a:pt x="0" y="2759"/>
                  </a:moveTo>
                  <a:lnTo>
                    <a:pt x="12" y="2759"/>
                  </a:lnTo>
                  <a:lnTo>
                    <a:pt x="1890" y="17"/>
                  </a:lnTo>
                  <a:lnTo>
                    <a:pt x="1890" y="0"/>
                  </a:lnTo>
                  <a:lnTo>
                    <a:pt x="0" y="275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US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black">
            <a:xfrm>
              <a:off x="-7368753" y="-1854009"/>
              <a:ext cx="1327417" cy="6697305"/>
            </a:xfrm>
            <a:custGeom>
              <a:avLst/>
              <a:gdLst>
                <a:gd name="T0" fmla="*/ 10 w 1014"/>
                <a:gd name="T1" fmla="*/ 5116 h 5116"/>
                <a:gd name="T2" fmla="*/ 1014 w 1014"/>
                <a:gd name="T3" fmla="*/ 0 h 5116"/>
                <a:gd name="T4" fmla="*/ 1007 w 1014"/>
                <a:gd name="T5" fmla="*/ 0 h 5116"/>
                <a:gd name="T6" fmla="*/ 0 w 1014"/>
                <a:gd name="T7" fmla="*/ 5116 h 5116"/>
                <a:gd name="T8" fmla="*/ 10 w 1014"/>
                <a:gd name="T9" fmla="*/ 5116 h 5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4" h="5116">
                  <a:moveTo>
                    <a:pt x="10" y="5116"/>
                  </a:moveTo>
                  <a:lnTo>
                    <a:pt x="1014" y="0"/>
                  </a:lnTo>
                  <a:lnTo>
                    <a:pt x="1007" y="0"/>
                  </a:lnTo>
                  <a:lnTo>
                    <a:pt x="0" y="5116"/>
                  </a:lnTo>
                  <a:lnTo>
                    <a:pt x="10" y="51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US"/>
            </a:p>
          </p:txBody>
        </p:sp>
      </p:grpSp>
      <p:sp>
        <p:nvSpPr>
          <p:cNvPr id="6" name="Freeform 5"/>
          <p:cNvSpPr/>
          <p:nvPr/>
        </p:nvSpPr>
        <p:spPr bwMode="ltGray">
          <a:xfrm>
            <a:off x="0" y="0"/>
            <a:ext cx="2104575" cy="6860381"/>
          </a:xfrm>
          <a:custGeom>
            <a:avLst/>
            <a:gdLst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762994 w 2104575"/>
              <a:gd name="connsiteY3" fmla="*/ 6858000 h 6858000"/>
              <a:gd name="connsiteX4" fmla="*/ 195843 w 2104575"/>
              <a:gd name="connsiteY4" fmla="*/ 6858000 h 6858000"/>
              <a:gd name="connsiteX5" fmla="*/ 0 w 2104575"/>
              <a:gd name="connsiteY5" fmla="*/ 6858000 h 6858000"/>
              <a:gd name="connsiteX6" fmla="*/ 0 w 2104575"/>
              <a:gd name="connsiteY6" fmla="*/ 0 h 6858000"/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762994 w 2104575"/>
              <a:gd name="connsiteY3" fmla="*/ 6858000 h 6858000"/>
              <a:gd name="connsiteX4" fmla="*/ 0 w 2104575"/>
              <a:gd name="connsiteY4" fmla="*/ 6858000 h 6858000"/>
              <a:gd name="connsiteX5" fmla="*/ 0 w 2104575"/>
              <a:gd name="connsiteY5" fmla="*/ 0 h 6858000"/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0 w 2104575"/>
              <a:gd name="connsiteY3" fmla="*/ 6858000 h 6858000"/>
              <a:gd name="connsiteX4" fmla="*/ 0 w 2104575"/>
              <a:gd name="connsiteY4" fmla="*/ 0 h 6858000"/>
              <a:gd name="connsiteX0" fmla="*/ 0 w 2104575"/>
              <a:gd name="connsiteY0" fmla="*/ 0 h 6860381"/>
              <a:gd name="connsiteX1" fmla="*/ 2104575 w 2104575"/>
              <a:gd name="connsiteY1" fmla="*/ 0 h 6860381"/>
              <a:gd name="connsiteX2" fmla="*/ 645970 w 2104575"/>
              <a:gd name="connsiteY2" fmla="*/ 6860381 h 6860381"/>
              <a:gd name="connsiteX3" fmla="*/ 0 w 2104575"/>
              <a:gd name="connsiteY3" fmla="*/ 6858000 h 6860381"/>
              <a:gd name="connsiteX4" fmla="*/ 0 w 2104575"/>
              <a:gd name="connsiteY4" fmla="*/ 0 h 686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4575" h="6860381">
                <a:moveTo>
                  <a:pt x="0" y="0"/>
                </a:moveTo>
                <a:lnTo>
                  <a:pt x="2104575" y="0"/>
                </a:lnTo>
                <a:lnTo>
                  <a:pt x="645970" y="686038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A5E2"/>
              </a:gs>
              <a:gs pos="50000">
                <a:srgbClr val="00A5E2"/>
              </a:gs>
              <a:gs pos="84000">
                <a:schemeClr val="accent2">
                  <a:alpha val="0"/>
                </a:schemeClr>
              </a:gs>
            </a:gsLst>
            <a:lin ang="270000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err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6678387" y="2989333"/>
            <a:ext cx="4500000" cy="1440753"/>
          </a:xfrm>
        </p:spPr>
        <p:txBody>
          <a:bodyPr anchor="t"/>
          <a:lstStyle>
            <a:lvl1pPr algn="l">
              <a:defRPr sz="4800" i="1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DAB5869-9A5B-43E6-95C8-6F3F5FCB26B9}" type="datetime1">
              <a:rPr lang="en-US" smtClean="0"/>
              <a:t>10/6/20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>
          <a:xfrm>
            <a:off x="974672" y="6617933"/>
            <a:ext cx="8640000" cy="10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/>
              <a:t>/// Leader Information Package /// April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black">
          <a:xfrm>
            <a:off x="1902190" y="2134650"/>
            <a:ext cx="4500000" cy="720000"/>
          </a:xfrm>
        </p:spPr>
        <p:txBody>
          <a:bodyPr anchor="b"/>
          <a:lstStyle>
            <a:lvl1pPr marL="0" indent="0" algn="r">
              <a:buNone/>
              <a:defRPr sz="2400" b="1">
                <a:solidFill>
                  <a:schemeClr val="accent1"/>
                </a:solidFill>
              </a:defRPr>
            </a:lvl1pPr>
            <a:lvl2pPr marL="0" indent="0" algn="l">
              <a:buNone/>
              <a:defRPr sz="2400" b="1">
                <a:solidFill>
                  <a:schemeClr val="accent1"/>
                </a:solidFill>
              </a:defRPr>
            </a:lvl2pPr>
            <a:lvl3pPr marL="0" indent="0" algn="l">
              <a:buNone/>
              <a:defRPr sz="2400" b="1">
                <a:solidFill>
                  <a:schemeClr val="accent1"/>
                </a:solidFill>
              </a:defRPr>
            </a:lvl3pPr>
            <a:lvl4pPr marL="0" indent="0" algn="l">
              <a:buNone/>
              <a:defRPr sz="2400" b="1">
                <a:solidFill>
                  <a:schemeClr val="accent1"/>
                </a:solidFill>
              </a:defRPr>
            </a:lvl4pPr>
            <a:lvl5pPr marL="0" indent="0" algn="l">
              <a:buNone/>
              <a:defRPr sz="2400" b="1">
                <a:solidFill>
                  <a:schemeClr val="accent1"/>
                </a:solidFill>
              </a:defRPr>
            </a:lvl5pPr>
            <a:lvl6pPr marL="0" indent="0" algn="l">
              <a:buNone/>
              <a:defRPr sz="2400" b="1">
                <a:solidFill>
                  <a:schemeClr val="accent1"/>
                </a:solidFill>
              </a:defRPr>
            </a:lvl6pPr>
            <a:lvl7pPr marL="0" indent="0" algn="l">
              <a:buNone/>
              <a:defRPr sz="2400" b="1">
                <a:solidFill>
                  <a:schemeClr val="accent1"/>
                </a:solidFill>
              </a:defRPr>
            </a:lvl7pPr>
            <a:lvl8pPr marL="0" indent="0" algn="l">
              <a:buNone/>
              <a:defRPr sz="2400" b="1">
                <a:solidFill>
                  <a:schemeClr val="accent1"/>
                </a:solidFill>
              </a:defRPr>
            </a:lvl8pPr>
            <a:lvl9pPr marL="0" indent="0" algn="l">
              <a:buNone/>
              <a:defRPr sz="2400" b="1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  <a:endParaRPr lang="en-US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97700" y="617699"/>
            <a:ext cx="395248" cy="39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93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 bwMode="ltGray">
          <a:xfrm>
            <a:off x="0" y="0"/>
            <a:ext cx="2104575" cy="6860381"/>
          </a:xfrm>
          <a:custGeom>
            <a:avLst/>
            <a:gdLst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762994 w 2104575"/>
              <a:gd name="connsiteY3" fmla="*/ 6858000 h 6858000"/>
              <a:gd name="connsiteX4" fmla="*/ 195843 w 2104575"/>
              <a:gd name="connsiteY4" fmla="*/ 6858000 h 6858000"/>
              <a:gd name="connsiteX5" fmla="*/ 0 w 2104575"/>
              <a:gd name="connsiteY5" fmla="*/ 6858000 h 6858000"/>
              <a:gd name="connsiteX6" fmla="*/ 0 w 2104575"/>
              <a:gd name="connsiteY6" fmla="*/ 0 h 6858000"/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762994 w 2104575"/>
              <a:gd name="connsiteY3" fmla="*/ 6858000 h 6858000"/>
              <a:gd name="connsiteX4" fmla="*/ 0 w 2104575"/>
              <a:gd name="connsiteY4" fmla="*/ 6858000 h 6858000"/>
              <a:gd name="connsiteX5" fmla="*/ 0 w 2104575"/>
              <a:gd name="connsiteY5" fmla="*/ 0 h 6858000"/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0 w 2104575"/>
              <a:gd name="connsiteY3" fmla="*/ 6858000 h 6858000"/>
              <a:gd name="connsiteX4" fmla="*/ 0 w 2104575"/>
              <a:gd name="connsiteY4" fmla="*/ 0 h 6858000"/>
              <a:gd name="connsiteX0" fmla="*/ 0 w 2104575"/>
              <a:gd name="connsiteY0" fmla="*/ 0 h 6860381"/>
              <a:gd name="connsiteX1" fmla="*/ 2104575 w 2104575"/>
              <a:gd name="connsiteY1" fmla="*/ 0 h 6860381"/>
              <a:gd name="connsiteX2" fmla="*/ 645970 w 2104575"/>
              <a:gd name="connsiteY2" fmla="*/ 6860381 h 6860381"/>
              <a:gd name="connsiteX3" fmla="*/ 0 w 2104575"/>
              <a:gd name="connsiteY3" fmla="*/ 6858000 h 6860381"/>
              <a:gd name="connsiteX4" fmla="*/ 0 w 2104575"/>
              <a:gd name="connsiteY4" fmla="*/ 0 h 686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4575" h="6860381">
                <a:moveTo>
                  <a:pt x="0" y="0"/>
                </a:moveTo>
                <a:lnTo>
                  <a:pt x="2104575" y="0"/>
                </a:lnTo>
                <a:lnTo>
                  <a:pt x="645970" y="686038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74C713"/>
              </a:gs>
              <a:gs pos="50000">
                <a:srgbClr val="74C713"/>
              </a:gs>
              <a:gs pos="84000">
                <a:srgbClr val="74C713">
                  <a:alpha val="0"/>
                </a:srgbClr>
              </a:gs>
            </a:gsLst>
            <a:lin ang="270000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err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854344" y="1462158"/>
            <a:ext cx="4500000" cy="1440753"/>
          </a:xfrm>
        </p:spPr>
        <p:txBody>
          <a:bodyPr anchor="b"/>
          <a:lstStyle>
            <a:lvl1pPr algn="l">
              <a:defRPr sz="4800" i="1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11EB995-41F8-486C-BB24-DCF1CA3DC9B4}" type="datetime1">
              <a:rPr lang="en-US" smtClean="0"/>
              <a:t>10/6/20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>
          <a:xfrm>
            <a:off x="974672" y="6617933"/>
            <a:ext cx="8640000" cy="10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/>
              <a:t>/// Leader Information Package /// April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8" name="Subtitle 2"/>
          <p:cNvSpPr>
            <a:spLocks noGrp="1"/>
          </p:cNvSpPr>
          <p:nvPr>
            <p:ph type="subTitle" idx="1"/>
          </p:nvPr>
        </p:nvSpPr>
        <p:spPr bwMode="black">
          <a:xfrm>
            <a:off x="7055681" y="3064854"/>
            <a:ext cx="4500000" cy="720000"/>
          </a:xfrm>
        </p:spPr>
        <p:txBody>
          <a:bodyPr anchor="t"/>
          <a:lstStyle>
            <a:lvl1pPr marL="0" indent="0" algn="l">
              <a:buNone/>
              <a:defRPr sz="2400" b="1">
                <a:solidFill>
                  <a:schemeClr val="accent3"/>
                </a:solidFill>
              </a:defRPr>
            </a:lvl1pPr>
            <a:lvl2pPr marL="0" indent="0" algn="l">
              <a:buNone/>
              <a:defRPr sz="2400" b="1">
                <a:solidFill>
                  <a:schemeClr val="accent3"/>
                </a:solidFill>
              </a:defRPr>
            </a:lvl2pPr>
            <a:lvl3pPr marL="0" indent="0" algn="l">
              <a:buNone/>
              <a:defRPr sz="2400" b="1">
                <a:solidFill>
                  <a:schemeClr val="accent3"/>
                </a:solidFill>
              </a:defRPr>
            </a:lvl3pPr>
            <a:lvl4pPr marL="0" indent="0" algn="l">
              <a:buNone/>
              <a:defRPr sz="2400" b="1">
                <a:solidFill>
                  <a:schemeClr val="accent3"/>
                </a:solidFill>
              </a:defRPr>
            </a:lvl4pPr>
            <a:lvl5pPr marL="0" indent="0" algn="l">
              <a:buNone/>
              <a:defRPr sz="2400" b="1">
                <a:solidFill>
                  <a:schemeClr val="accent3"/>
                </a:solidFill>
              </a:defRPr>
            </a:lvl5pPr>
            <a:lvl6pPr marL="0" indent="0" algn="l">
              <a:buNone/>
              <a:defRPr sz="2400" b="1">
                <a:solidFill>
                  <a:schemeClr val="accent3"/>
                </a:solidFill>
              </a:defRPr>
            </a:lvl6pPr>
            <a:lvl7pPr marL="0" indent="0" algn="l">
              <a:buNone/>
              <a:defRPr sz="2400" b="1">
                <a:solidFill>
                  <a:schemeClr val="accent3"/>
                </a:solidFill>
              </a:defRPr>
            </a:lvl7pPr>
            <a:lvl8pPr marL="0" indent="0" algn="l">
              <a:buNone/>
              <a:defRPr sz="2400" b="1">
                <a:solidFill>
                  <a:schemeClr val="accent3"/>
                </a:solidFill>
              </a:defRPr>
            </a:lvl8pPr>
            <a:lvl9pPr marL="0" indent="0" algn="l">
              <a:buNone/>
              <a:defRPr sz="2400" b="1">
                <a:solidFill>
                  <a:schemeClr val="accent3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  <a:endParaRPr lang="en-US"/>
          </a:p>
        </p:txBody>
      </p:sp>
      <p:grpSp>
        <p:nvGrpSpPr>
          <p:cNvPr id="24" name="Group 23"/>
          <p:cNvGrpSpPr/>
          <p:nvPr/>
        </p:nvGrpSpPr>
        <p:grpSpPr bwMode="black">
          <a:xfrm>
            <a:off x="759608" y="1"/>
            <a:ext cx="4148849" cy="6858000"/>
            <a:chOff x="-13927138" y="-1074738"/>
            <a:chExt cx="4913313" cy="8121651"/>
          </a:xfrm>
          <a:solidFill>
            <a:schemeClr val="bg1"/>
          </a:solidFill>
        </p:grpSpPr>
        <p:sp>
          <p:nvSpPr>
            <p:cNvPr id="26" name="Freeform 6"/>
            <p:cNvSpPr>
              <a:spLocks/>
            </p:cNvSpPr>
            <p:nvPr userDrawn="1"/>
          </p:nvSpPr>
          <p:spPr bwMode="black">
            <a:xfrm>
              <a:off x="-13927138" y="-1074738"/>
              <a:ext cx="2947988" cy="8121651"/>
            </a:xfrm>
            <a:custGeom>
              <a:avLst/>
              <a:gdLst>
                <a:gd name="T0" fmla="*/ 9 w 1857"/>
                <a:gd name="T1" fmla="*/ 5116 h 5116"/>
                <a:gd name="T2" fmla="*/ 1857 w 1857"/>
                <a:gd name="T3" fmla="*/ 0 h 5116"/>
                <a:gd name="T4" fmla="*/ 1847 w 1857"/>
                <a:gd name="T5" fmla="*/ 0 h 5116"/>
                <a:gd name="T6" fmla="*/ 0 w 1857"/>
                <a:gd name="T7" fmla="*/ 5116 h 5116"/>
                <a:gd name="T8" fmla="*/ 9 w 1857"/>
                <a:gd name="T9" fmla="*/ 5116 h 5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7" h="5116">
                  <a:moveTo>
                    <a:pt x="9" y="5116"/>
                  </a:moveTo>
                  <a:lnTo>
                    <a:pt x="1857" y="0"/>
                  </a:lnTo>
                  <a:lnTo>
                    <a:pt x="1847" y="0"/>
                  </a:lnTo>
                  <a:lnTo>
                    <a:pt x="0" y="5116"/>
                  </a:lnTo>
                  <a:lnTo>
                    <a:pt x="9" y="5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7"/>
            <p:cNvSpPr>
              <a:spLocks/>
            </p:cNvSpPr>
            <p:nvPr userDrawn="1"/>
          </p:nvSpPr>
          <p:spPr bwMode="black">
            <a:xfrm>
              <a:off x="-10623550" y="-1074738"/>
              <a:ext cx="1609725" cy="8121651"/>
            </a:xfrm>
            <a:custGeom>
              <a:avLst/>
              <a:gdLst>
                <a:gd name="T0" fmla="*/ 10 w 1014"/>
                <a:gd name="T1" fmla="*/ 5116 h 5116"/>
                <a:gd name="T2" fmla="*/ 1014 w 1014"/>
                <a:gd name="T3" fmla="*/ 0 h 5116"/>
                <a:gd name="T4" fmla="*/ 1004 w 1014"/>
                <a:gd name="T5" fmla="*/ 0 h 5116"/>
                <a:gd name="T6" fmla="*/ 0 w 1014"/>
                <a:gd name="T7" fmla="*/ 5116 h 5116"/>
                <a:gd name="T8" fmla="*/ 10 w 1014"/>
                <a:gd name="T9" fmla="*/ 5116 h 5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4" h="5116">
                  <a:moveTo>
                    <a:pt x="10" y="5116"/>
                  </a:moveTo>
                  <a:lnTo>
                    <a:pt x="1014" y="0"/>
                  </a:lnTo>
                  <a:lnTo>
                    <a:pt x="1004" y="0"/>
                  </a:lnTo>
                  <a:lnTo>
                    <a:pt x="0" y="5116"/>
                  </a:lnTo>
                  <a:lnTo>
                    <a:pt x="10" y="5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97700" y="617699"/>
            <a:ext cx="395248" cy="39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661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981821" y="1138299"/>
            <a:ext cx="10798460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0" indent="0" algn="l">
              <a:buNone/>
              <a:defRPr sz="1800">
                <a:solidFill>
                  <a:schemeClr val="accent1"/>
                </a:solidFill>
              </a:defRPr>
            </a:lvl2pPr>
            <a:lvl3pPr marL="0" indent="0" algn="l">
              <a:buNone/>
              <a:defRPr sz="1800">
                <a:solidFill>
                  <a:schemeClr val="accent1"/>
                </a:solidFill>
              </a:defRPr>
            </a:lvl3pPr>
            <a:lvl4pPr marL="0" indent="0" algn="l">
              <a:buNone/>
              <a:defRPr sz="1800">
                <a:solidFill>
                  <a:schemeClr val="accent1"/>
                </a:solidFill>
              </a:defRPr>
            </a:lvl4pPr>
            <a:lvl5pPr marL="0" indent="0" algn="l">
              <a:buNone/>
              <a:defRPr sz="1800">
                <a:solidFill>
                  <a:schemeClr val="accent1"/>
                </a:solidFill>
              </a:defRPr>
            </a:lvl5pPr>
            <a:lvl6pPr marL="0" indent="0" algn="l">
              <a:buNone/>
              <a:defRPr sz="1800">
                <a:solidFill>
                  <a:schemeClr val="accent1"/>
                </a:solidFill>
              </a:defRPr>
            </a:lvl6pPr>
            <a:lvl7pPr marL="0" indent="0" algn="l">
              <a:buNone/>
              <a:defRPr sz="1800">
                <a:solidFill>
                  <a:schemeClr val="accent1"/>
                </a:solidFill>
              </a:defRPr>
            </a:lvl7pPr>
            <a:lvl8pPr marL="0" indent="0" algn="l">
              <a:buNone/>
              <a:defRPr sz="1800">
                <a:solidFill>
                  <a:schemeClr val="accent1"/>
                </a:solidFill>
              </a:defRPr>
            </a:lvl8pPr>
            <a:lvl9pPr marL="0" indent="0" algn="l">
              <a:buNone/>
              <a:defRPr sz="1800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77AE907-2497-4AAE-9393-12B630CEC7D8}" type="datetime1">
              <a:rPr lang="en-US" smtClean="0"/>
              <a:t>10/6/20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980281" y="1732751"/>
            <a:ext cx="10800000" cy="475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96104" y="617155"/>
            <a:ext cx="399600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94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981821" y="1138299"/>
            <a:ext cx="10797782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0" indent="0" algn="l">
              <a:buNone/>
              <a:defRPr sz="1800">
                <a:solidFill>
                  <a:schemeClr val="accent1"/>
                </a:solidFill>
              </a:defRPr>
            </a:lvl2pPr>
            <a:lvl3pPr marL="0" indent="0" algn="l">
              <a:buNone/>
              <a:defRPr sz="1800">
                <a:solidFill>
                  <a:schemeClr val="accent1"/>
                </a:solidFill>
              </a:defRPr>
            </a:lvl3pPr>
            <a:lvl4pPr marL="0" indent="0" algn="l">
              <a:buNone/>
              <a:defRPr sz="1800">
                <a:solidFill>
                  <a:schemeClr val="accent1"/>
                </a:solidFill>
              </a:defRPr>
            </a:lvl4pPr>
            <a:lvl5pPr marL="0" indent="0" algn="l">
              <a:buNone/>
              <a:defRPr sz="1800">
                <a:solidFill>
                  <a:schemeClr val="accent1"/>
                </a:solidFill>
              </a:defRPr>
            </a:lvl5pPr>
            <a:lvl6pPr marL="0" indent="0" algn="l">
              <a:buNone/>
              <a:defRPr sz="1800">
                <a:solidFill>
                  <a:schemeClr val="accent1"/>
                </a:solidFill>
              </a:defRPr>
            </a:lvl6pPr>
            <a:lvl7pPr marL="0" indent="0" algn="l">
              <a:buNone/>
              <a:defRPr sz="1800">
                <a:solidFill>
                  <a:schemeClr val="accent1"/>
                </a:solidFill>
              </a:defRPr>
            </a:lvl7pPr>
            <a:lvl8pPr marL="0" indent="0" algn="l">
              <a:buNone/>
              <a:defRPr sz="1800">
                <a:solidFill>
                  <a:schemeClr val="accent1"/>
                </a:solidFill>
              </a:defRPr>
            </a:lvl8pPr>
            <a:lvl9pPr marL="0" indent="0" algn="l">
              <a:buNone/>
              <a:defRPr sz="1800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C877F486-5ED2-4A17-8B28-4BF5A9989B03}" type="datetime1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974672" y="6617933"/>
            <a:ext cx="8640000" cy="10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/// Leader Information Package /// April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 (left)"/>
          <p:cNvSpPr>
            <a:spLocks noGrp="1"/>
          </p:cNvSpPr>
          <p:nvPr>
            <p:ph type="body" sz="quarter" idx="14"/>
          </p:nvPr>
        </p:nvSpPr>
        <p:spPr bwMode="gray">
          <a:xfrm>
            <a:off x="980283" y="1732750"/>
            <a:ext cx="5220000" cy="4752001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2" name="Text Placeholder 10 (right)"/>
          <p:cNvSpPr>
            <a:spLocks noGrp="1"/>
          </p:cNvSpPr>
          <p:nvPr>
            <p:ph type="body" sz="quarter" idx="15"/>
          </p:nvPr>
        </p:nvSpPr>
        <p:spPr bwMode="gray">
          <a:xfrm>
            <a:off x="6559603" y="1732750"/>
            <a:ext cx="5220000" cy="4752001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96104" y="617155"/>
            <a:ext cx="399600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46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980281" y="1732751"/>
            <a:ext cx="10800000" cy="475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981821" y="181938"/>
            <a:ext cx="10798460" cy="864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11121231" y="6617933"/>
            <a:ext cx="488950" cy="108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700">
                <a:noFill/>
              </a:defRPr>
            </a:lvl1pPr>
            <a:lvl2pPr marL="1588" indent="0" algn="r">
              <a:defRPr sz="700">
                <a:noFill/>
              </a:defRPr>
            </a:lvl2pPr>
            <a:lvl3pPr marL="0" indent="0" algn="r">
              <a:defRPr sz="700">
                <a:noFill/>
              </a:defRPr>
            </a:lvl3pPr>
            <a:lvl4pPr marL="0" indent="0" algn="r">
              <a:tabLst/>
              <a:defRPr sz="700">
                <a:noFill/>
              </a:defRPr>
            </a:lvl4pPr>
            <a:lvl5pPr marL="0" indent="0" algn="r">
              <a:defRPr sz="700">
                <a:noFill/>
              </a:defRPr>
            </a:lvl5pPr>
            <a:lvl6pPr marL="0" indent="0" algn="r">
              <a:defRPr sz="700">
                <a:noFill/>
              </a:defRPr>
            </a:lvl6pPr>
            <a:lvl7pPr marL="0" indent="0" algn="r">
              <a:defRPr sz="700">
                <a:noFill/>
              </a:defRPr>
            </a:lvl7pPr>
            <a:lvl8pPr marL="0" indent="0" algn="r">
              <a:defRPr sz="700">
                <a:noFill/>
              </a:defRPr>
            </a:lvl8pPr>
            <a:lvl9pPr marL="0" indent="0" algn="r">
              <a:defRPr sz="700">
                <a:noFill/>
              </a:defRPr>
            </a:lvl9pPr>
          </a:lstStyle>
          <a:p>
            <a:fld id="{B52FED17-7549-44C6-8941-19BF072BED19}" type="datetime1">
              <a:rPr lang="en-US" smtClean="0"/>
              <a:t>10/6/20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95843" y="6617933"/>
            <a:ext cx="392326" cy="108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>
              <a:defRPr sz="700">
                <a:solidFill>
                  <a:schemeClr val="accent2"/>
                </a:solidFill>
              </a:defRPr>
            </a:lvl1pPr>
            <a:lvl2pPr marL="0" indent="0" algn="ctr">
              <a:defRPr sz="700">
                <a:solidFill>
                  <a:schemeClr val="accent2"/>
                </a:solidFill>
              </a:defRPr>
            </a:lvl2pPr>
            <a:lvl3pPr marL="0" indent="0" algn="ctr">
              <a:defRPr sz="700">
                <a:solidFill>
                  <a:schemeClr val="accent2"/>
                </a:solidFill>
              </a:defRPr>
            </a:lvl3pPr>
            <a:lvl4pPr marL="0" indent="0" algn="ctr">
              <a:defRPr sz="700">
                <a:solidFill>
                  <a:schemeClr val="accent2"/>
                </a:solidFill>
              </a:defRPr>
            </a:lvl4pPr>
            <a:lvl5pPr marL="0" indent="0" algn="ctr">
              <a:defRPr sz="700">
                <a:solidFill>
                  <a:schemeClr val="accent2"/>
                </a:solidFill>
              </a:defRPr>
            </a:lvl5pPr>
            <a:lvl6pPr marL="0" indent="0" algn="ctr">
              <a:defRPr sz="700">
                <a:solidFill>
                  <a:schemeClr val="accent2"/>
                </a:solidFill>
              </a:defRPr>
            </a:lvl6pPr>
            <a:lvl7pPr marL="0" indent="0" algn="ctr">
              <a:defRPr sz="700">
                <a:solidFill>
                  <a:schemeClr val="accent2"/>
                </a:solidFill>
              </a:defRPr>
            </a:lvl7pPr>
            <a:lvl8pPr marL="0" indent="0" algn="ctr">
              <a:defRPr sz="700">
                <a:solidFill>
                  <a:schemeClr val="accent2"/>
                </a:solidFill>
              </a:defRPr>
            </a:lvl8pPr>
            <a:lvl9pPr marL="0" indent="0" algn="ctr">
              <a:defRPr sz="700">
                <a:solidFill>
                  <a:schemeClr val="accent2"/>
                </a:solidFill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562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6" r:id="rId1"/>
    <p:sldLayoutId id="2147484337" r:id="rId2"/>
    <p:sldLayoutId id="2147484338" r:id="rId3"/>
    <p:sldLayoutId id="2147484339" r:id="rId4"/>
    <p:sldLayoutId id="2147484340" r:id="rId5"/>
    <p:sldLayoutId id="2147484341" r:id="rId6"/>
    <p:sldLayoutId id="2147484342" r:id="rId7"/>
    <p:sldLayoutId id="2147484343" r:id="rId8"/>
    <p:sldLayoutId id="2147484344" r:id="rId9"/>
    <p:sldLayoutId id="2147484345" r:id="rId10"/>
    <p:sldLayoutId id="2147484346" r:id="rId11"/>
    <p:sldLayoutId id="2147484347" r:id="rId12"/>
    <p:sldLayoutId id="2147484348" r:id="rId13"/>
    <p:sldLayoutId id="2147484349" r:id="rId14"/>
    <p:sldLayoutId id="2147484350" r:id="rId15"/>
    <p:sldLayoutId id="2147484351" r:id="rId16"/>
    <p:sldLayoutId id="2147484352" r:id="rId17"/>
    <p:sldLayoutId id="2147484353" r:id="rId18"/>
    <p:sldLayoutId id="2147484354" r:id="rId19"/>
    <p:sldLayoutId id="2147484392" r:id="rId20"/>
    <p:sldLayoutId id="2147484444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12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0000" indent="-270000" algn="l" defTabSz="914400" rtl="0" eaLnBrk="1" latinLnBrk="0" hangingPunct="1">
        <a:spcBef>
          <a:spcPts val="300"/>
        </a:spcBef>
        <a:spcAft>
          <a:spcPts val="600"/>
        </a:spcAft>
        <a:buFontTx/>
        <a:buBlip>
          <a:blip r:embed="rId23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270000" algn="l" defTabSz="914400" rtl="0" eaLnBrk="1" latinLnBrk="0" hangingPunct="1">
        <a:spcBef>
          <a:spcPts val="300"/>
        </a:spcBef>
        <a:spcAft>
          <a:spcPts val="600"/>
        </a:spcAft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10000" indent="-270000" algn="l" defTabSz="914400" rtl="0" eaLnBrk="1" latinLnBrk="0" hangingPunct="1">
        <a:spcBef>
          <a:spcPts val="300"/>
        </a:spcBef>
        <a:spcAft>
          <a:spcPts val="600"/>
        </a:spcAft>
        <a:buFontTx/>
        <a:buBlip>
          <a:blip r:embed="rId25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70000" algn="l" defTabSz="914400" rtl="0" eaLnBrk="1" latinLnBrk="0" hangingPunct="1">
        <a:spcBef>
          <a:spcPts val="300"/>
        </a:spcBef>
        <a:spcAft>
          <a:spcPts val="600"/>
        </a:spcAft>
        <a:buFontTx/>
        <a:buBlip>
          <a:blip r:embed="rId26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080000" indent="-270000" algn="l" defTabSz="914400" rtl="0" eaLnBrk="1" latinLnBrk="0" hangingPunct="1">
        <a:spcBef>
          <a:spcPts val="300"/>
        </a:spcBef>
        <a:spcAft>
          <a:spcPts val="600"/>
        </a:spcAft>
        <a:buFontTx/>
        <a:buBlip>
          <a:blip r:embed="rId26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270000" algn="l" defTabSz="914400" rtl="0" eaLnBrk="1" latinLnBrk="0" hangingPunct="1">
        <a:spcBef>
          <a:spcPts val="300"/>
        </a:spcBef>
        <a:spcAft>
          <a:spcPts val="600"/>
        </a:spcAft>
        <a:buFontTx/>
        <a:buBlip>
          <a:blip r:embed="rId26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080000" indent="-270000" algn="l" defTabSz="914400" rtl="0" eaLnBrk="1" latinLnBrk="0" hangingPunct="1">
        <a:spcBef>
          <a:spcPts val="300"/>
        </a:spcBef>
        <a:spcAft>
          <a:spcPts val="600"/>
        </a:spcAft>
        <a:buFontTx/>
        <a:buBlip>
          <a:blip r:embed="rId26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080000" indent="-270000" algn="l" defTabSz="914400" rtl="0" eaLnBrk="1" latinLnBrk="0" hangingPunct="1">
        <a:spcBef>
          <a:spcPts val="300"/>
        </a:spcBef>
        <a:spcAft>
          <a:spcPts val="600"/>
        </a:spcAft>
        <a:buFontTx/>
        <a:buBlip>
          <a:blip r:embed="rId26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94" userDrawn="1">
          <p15:clr>
            <a:srgbClr val="F26B43"/>
          </p15:clr>
        </p15:guide>
        <p15:guide id="2" pos="3908" userDrawn="1">
          <p15:clr>
            <a:srgbClr val="F26B43"/>
          </p15:clr>
        </p15:guide>
        <p15:guide id="3" pos="4134" userDrawn="1">
          <p15:clr>
            <a:srgbClr val="F26B43"/>
          </p15:clr>
        </p15:guide>
        <p15:guide id="6" pos="7422" userDrawn="1">
          <p15:clr>
            <a:srgbClr val="F26B43"/>
          </p15:clr>
        </p15:guide>
        <p15:guide id="7" pos="2376" userDrawn="1">
          <p15:clr>
            <a:srgbClr val="F26B43"/>
          </p15:clr>
        </p15:guide>
        <p15:guide id="8" pos="2150" userDrawn="1">
          <p15:clr>
            <a:srgbClr val="F26B43"/>
          </p15:clr>
        </p15:guide>
        <p15:guide id="9" pos="619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2592" userDrawn="1">
          <p15:clr>
            <a:srgbClr val="F26B43"/>
          </p15:clr>
        </p15:guide>
        <p15:guide id="12" orient="horz" pos="4086" userDrawn="1">
          <p15:clr>
            <a:srgbClr val="F26B43"/>
          </p15:clr>
        </p15:guide>
        <p15:guide id="13" pos="5894" userDrawn="1">
          <p15:clr>
            <a:srgbClr val="F26B43"/>
          </p15:clr>
        </p15:guide>
        <p15:guide id="14" pos="5666" userDrawn="1">
          <p15:clr>
            <a:srgbClr val="F26B43"/>
          </p15:clr>
        </p15:guide>
        <p15:guide id="15" pos="4020" userDrawn="1">
          <p15:clr>
            <a:srgbClr val="F26B43"/>
          </p15:clr>
        </p15:guide>
        <p15:guide id="16" orient="horz" pos="27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1</a:t>
            </a:fld>
            <a:endParaRPr lang="en-US">
              <a:solidFill>
                <a:srgbClr val="00BCFF"/>
              </a:solidFill>
            </a:endParaRP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7F572714-7847-C84F-844E-F8CC1349E2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9560" y="1848465"/>
            <a:ext cx="5782680" cy="201648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Planting Intentions 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9D68750-B25F-B942-A4DB-1BC68D8D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832" y="6529606"/>
            <a:ext cx="8640000" cy="295573"/>
          </a:xfrm>
        </p:spPr>
        <p:txBody>
          <a:bodyPr/>
          <a:lstStyle/>
          <a:p>
            <a:r>
              <a:rPr lang="en-US" sz="1000" dirty="0">
                <a:solidFill>
                  <a:schemeClr val="bg1"/>
                </a:solidFill>
              </a:rPr>
              <a:t>// CONFIDENTIAL: Internal Use Only, Do Not Distribute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3779EA-763E-3A47-A76E-9323FECCDE3A}"/>
              </a:ext>
            </a:extLst>
          </p:cNvPr>
          <p:cNvSpPr/>
          <p:nvPr/>
        </p:nvSpPr>
        <p:spPr>
          <a:xfrm>
            <a:off x="392007" y="4643279"/>
            <a:ext cx="491571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chemeClr val="bg1"/>
                </a:solidFill>
              </a:rPr>
              <a:t>October 6, 2020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Julie </a:t>
            </a:r>
            <a:r>
              <a:rPr lang="en-US" dirty="0" err="1">
                <a:solidFill>
                  <a:schemeClr val="bg1"/>
                </a:solidFill>
              </a:rPr>
              <a:t>Wisch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Oliver Causey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Song </a:t>
            </a:r>
            <a:r>
              <a:rPr lang="en-US" dirty="0" err="1">
                <a:solidFill>
                  <a:schemeClr val="bg1"/>
                </a:solidFill>
              </a:rPr>
              <a:t>Yuanhong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Charles </a:t>
            </a:r>
            <a:r>
              <a:rPr lang="en-US" dirty="0" err="1">
                <a:solidFill>
                  <a:schemeClr val="bg1"/>
                </a:solidFill>
              </a:rPr>
              <a:t>Yeh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41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B7421D3-CD08-C147-A849-CCCEAC506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331" y="460597"/>
            <a:ext cx="10798460" cy="864000"/>
          </a:xfrm>
          <a:solidFill>
            <a:srgbClr val="B8E67D"/>
          </a:solidFill>
        </p:spPr>
        <p:txBody>
          <a:bodyPr anchor="ctr"/>
          <a:lstStyle/>
          <a:p>
            <a:pPr algn="ctr"/>
            <a:r>
              <a:rPr lang="en-US" dirty="0"/>
              <a:t>How many acres of corn will be planted next year?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36B7A9-98DA-CA41-ACF3-8125D3E6B3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01" t="21017" r="39588" b="30170"/>
          <a:stretch/>
        </p:blipFill>
        <p:spPr>
          <a:xfrm>
            <a:off x="1887488" y="1472338"/>
            <a:ext cx="8415436" cy="523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15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A8B453EC-B616-5E49-A034-1902E4E4BA48}"/>
              </a:ext>
            </a:extLst>
          </p:cNvPr>
          <p:cNvSpPr txBox="1">
            <a:spLocks/>
          </p:cNvSpPr>
          <p:nvPr/>
        </p:nvSpPr>
        <p:spPr bwMode="gray">
          <a:xfrm>
            <a:off x="614526" y="685901"/>
            <a:ext cx="10707360" cy="864000"/>
          </a:xfrm>
          <a:prstGeom prst="rect">
            <a:avLst/>
          </a:prstGeom>
          <a:solidFill>
            <a:srgbClr val="B8E67D"/>
          </a:solidFill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Model Performance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6BB2D3-0751-9140-9B5D-0076E87E4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58" t="43119" r="18684" b="28814"/>
          <a:stretch/>
        </p:blipFill>
        <p:spPr>
          <a:xfrm>
            <a:off x="457045" y="2546463"/>
            <a:ext cx="11276321" cy="32344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95D8F18-C640-5344-AA64-D1DDA0E545EC}"/>
              </a:ext>
            </a:extLst>
          </p:cNvPr>
          <p:cNvSpPr/>
          <p:nvPr/>
        </p:nvSpPr>
        <p:spPr bwMode="gray">
          <a:xfrm>
            <a:off x="3068664" y="2696705"/>
            <a:ext cx="836909" cy="4184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6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A8B453EC-B616-5E49-A034-1902E4E4BA48}"/>
              </a:ext>
            </a:extLst>
          </p:cNvPr>
          <p:cNvSpPr txBox="1">
            <a:spLocks/>
          </p:cNvSpPr>
          <p:nvPr/>
        </p:nvSpPr>
        <p:spPr bwMode="gray">
          <a:xfrm>
            <a:off x="614526" y="685901"/>
            <a:ext cx="10707360" cy="864000"/>
          </a:xfrm>
          <a:prstGeom prst="rect">
            <a:avLst/>
          </a:prstGeom>
          <a:solidFill>
            <a:srgbClr val="B8E67D"/>
          </a:solidFill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Can we predict corn acreage at the state level?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5D8F18-C640-5344-AA64-D1DDA0E545EC}"/>
              </a:ext>
            </a:extLst>
          </p:cNvPr>
          <p:cNvSpPr/>
          <p:nvPr/>
        </p:nvSpPr>
        <p:spPr bwMode="gray">
          <a:xfrm>
            <a:off x="3068664" y="2696705"/>
            <a:ext cx="836909" cy="4184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D04436-DEA3-F541-98FA-429818C03F25}"/>
              </a:ext>
            </a:extLst>
          </p:cNvPr>
          <p:cNvSpPr txBox="1"/>
          <p:nvPr/>
        </p:nvSpPr>
        <p:spPr bwMode="gray">
          <a:xfrm>
            <a:off x="787400" y="2133600"/>
            <a:ext cx="10534486" cy="3962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en-US" dirty="0" err="1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9782D3-5982-3442-883E-628E42DEC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281" y="1732751"/>
            <a:ext cx="10800000" cy="4752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Key Differences in state level modeling:</a:t>
            </a:r>
          </a:p>
          <a:p>
            <a:pPr marL="555750" lvl="1" indent="-285750">
              <a:buFont typeface="Arial" panose="020B0604020202020204" pitchFamily="34" charset="0"/>
              <a:buChar char="•"/>
            </a:pPr>
            <a:r>
              <a:rPr lang="en-US" dirty="0"/>
              <a:t>Greater variance</a:t>
            </a:r>
          </a:p>
          <a:p>
            <a:pPr marL="555750" lvl="1" indent="-285750">
              <a:buFont typeface="Arial" panose="020B0604020202020204" pitchFamily="34" charset="0"/>
              <a:buChar char="•"/>
            </a:pPr>
            <a:r>
              <a:rPr lang="en-US" dirty="0"/>
              <a:t>USDA projections are only released at the national level</a:t>
            </a:r>
          </a:p>
        </p:txBody>
      </p:sp>
    </p:spTree>
    <p:extLst>
      <p:ext uri="{BB962C8B-B14F-4D97-AF65-F5344CB8AC3E}">
        <p14:creationId xmlns:p14="http://schemas.microsoft.com/office/powerpoint/2010/main" val="76755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A8B453EC-B616-5E49-A034-1902E4E4BA48}"/>
              </a:ext>
            </a:extLst>
          </p:cNvPr>
          <p:cNvSpPr txBox="1">
            <a:spLocks/>
          </p:cNvSpPr>
          <p:nvPr/>
        </p:nvSpPr>
        <p:spPr bwMode="gray">
          <a:xfrm>
            <a:off x="614526" y="685901"/>
            <a:ext cx="10707360" cy="864000"/>
          </a:xfrm>
          <a:prstGeom prst="rect">
            <a:avLst/>
          </a:prstGeom>
          <a:solidFill>
            <a:srgbClr val="B8E67D"/>
          </a:solidFill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Things We Tried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5D8F18-C640-5344-AA64-D1DDA0E545EC}"/>
              </a:ext>
            </a:extLst>
          </p:cNvPr>
          <p:cNvSpPr/>
          <p:nvPr/>
        </p:nvSpPr>
        <p:spPr bwMode="gray">
          <a:xfrm>
            <a:off x="3068664" y="2696705"/>
            <a:ext cx="836909" cy="4184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D04436-DEA3-F541-98FA-429818C03F25}"/>
              </a:ext>
            </a:extLst>
          </p:cNvPr>
          <p:cNvSpPr txBox="1"/>
          <p:nvPr/>
        </p:nvSpPr>
        <p:spPr bwMode="gray">
          <a:xfrm>
            <a:off x="787400" y="2133600"/>
            <a:ext cx="10534486" cy="3962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en-US" dirty="0" err="1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9782D3-5982-3442-883E-628E42DEC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281" y="1732751"/>
            <a:ext cx="10800000" cy="39624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Data Sources</a:t>
            </a:r>
          </a:p>
          <a:p>
            <a:pPr marL="5557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Historical national planting corn acreage (source: USDA)</a:t>
            </a:r>
          </a:p>
          <a:p>
            <a:pPr marL="5557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Historical state level planting corn acreage (source: USDA)</a:t>
            </a:r>
          </a:p>
          <a:p>
            <a:pPr marL="5557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Historical state level planting soy acreage (source: USDA)</a:t>
            </a:r>
          </a:p>
          <a:p>
            <a:pPr marL="5557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Historical price received per bushel of corn, state level (source: USDA)</a:t>
            </a:r>
          </a:p>
          <a:p>
            <a:pPr marL="5557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Historical state level sales (source: Internal)</a:t>
            </a:r>
          </a:p>
          <a:p>
            <a:pPr marL="5557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 season state level sales as they became available (source: Internal)</a:t>
            </a:r>
          </a:p>
          <a:p>
            <a:pPr marL="5557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USDA Model Projection for National Planting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Modeling Approaches</a:t>
            </a:r>
          </a:p>
          <a:p>
            <a:pPr marL="5557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Assume what happened last year will happen this year (naïve case)</a:t>
            </a:r>
          </a:p>
          <a:p>
            <a:pPr marL="5557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Simple Linear Regression (Planting ~ State)*</a:t>
            </a:r>
          </a:p>
          <a:p>
            <a:pPr marL="5557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Lasso Regression*</a:t>
            </a:r>
          </a:p>
          <a:p>
            <a:pPr marL="5557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Generalized Additive Model*</a:t>
            </a:r>
          </a:p>
          <a:p>
            <a:pPr marL="555750" lvl="1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XGBoost</a:t>
            </a:r>
            <a:r>
              <a:rPr lang="en-US" sz="1400" dirty="0"/>
              <a:t> with and without feature selection*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622513-8212-5240-8BFE-532CA5D2CBAB}"/>
              </a:ext>
            </a:extLst>
          </p:cNvPr>
          <p:cNvSpPr txBox="1"/>
          <p:nvPr/>
        </p:nvSpPr>
        <p:spPr bwMode="gray">
          <a:xfrm>
            <a:off x="7283758" y="6438399"/>
            <a:ext cx="10813886" cy="482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000" dirty="0"/>
              <a:t>*Used a sliding 8 year training window, consistent with the National Modeling Approach</a:t>
            </a:r>
          </a:p>
          <a:p>
            <a:r>
              <a:rPr lang="en-US" sz="1000" dirty="0"/>
              <a:t>Years of data used: 1999 - 2018</a:t>
            </a:r>
          </a:p>
        </p:txBody>
      </p:sp>
    </p:spTree>
    <p:extLst>
      <p:ext uri="{BB962C8B-B14F-4D97-AF65-F5344CB8AC3E}">
        <p14:creationId xmlns:p14="http://schemas.microsoft.com/office/powerpoint/2010/main" val="3857158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A8B453EC-B616-5E49-A034-1902E4E4BA48}"/>
              </a:ext>
            </a:extLst>
          </p:cNvPr>
          <p:cNvSpPr txBox="1">
            <a:spLocks/>
          </p:cNvSpPr>
          <p:nvPr/>
        </p:nvSpPr>
        <p:spPr bwMode="gray">
          <a:xfrm>
            <a:off x="614526" y="685901"/>
            <a:ext cx="10707360" cy="864000"/>
          </a:xfrm>
          <a:prstGeom prst="rect">
            <a:avLst/>
          </a:prstGeom>
          <a:solidFill>
            <a:srgbClr val="B8E67D"/>
          </a:solidFill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Things We Tried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5D8F18-C640-5344-AA64-D1DDA0E545EC}"/>
              </a:ext>
            </a:extLst>
          </p:cNvPr>
          <p:cNvSpPr/>
          <p:nvPr/>
        </p:nvSpPr>
        <p:spPr bwMode="gray">
          <a:xfrm>
            <a:off x="3068664" y="2696705"/>
            <a:ext cx="836909" cy="4184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D04436-DEA3-F541-98FA-429818C03F25}"/>
              </a:ext>
            </a:extLst>
          </p:cNvPr>
          <p:cNvSpPr txBox="1"/>
          <p:nvPr/>
        </p:nvSpPr>
        <p:spPr bwMode="gray">
          <a:xfrm>
            <a:off x="787400" y="2133600"/>
            <a:ext cx="10534486" cy="3962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en-US" dirty="0" err="1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9782D3-5982-3442-883E-628E42DEC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281" y="1732751"/>
            <a:ext cx="10800000" cy="39624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Feature Engineering</a:t>
            </a:r>
          </a:p>
          <a:p>
            <a:pPr marL="5557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Generating lagged variables (1 and 2 year lags)</a:t>
            </a:r>
          </a:p>
          <a:p>
            <a:pPr marL="5557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Target encoding “State”</a:t>
            </a:r>
          </a:p>
          <a:p>
            <a:pPr marL="5557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Estimating the Projection for State Planting (State Planting Acreage_lag1 / National Planting Acreage_lag1) * USDA Projection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Breaking the Model as a Sanity Check</a:t>
            </a:r>
          </a:p>
          <a:p>
            <a:pPr marL="5557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Jitter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Different Levels of Aggregation</a:t>
            </a:r>
          </a:p>
          <a:p>
            <a:pPr marL="5557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First tried county level (epic failure)</a:t>
            </a:r>
          </a:p>
          <a:p>
            <a:pPr marL="5557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State Level</a:t>
            </a:r>
          </a:p>
          <a:p>
            <a:pPr marL="5557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Pricing Zone Level (14 zones)</a:t>
            </a:r>
          </a:p>
          <a:p>
            <a:pPr marL="5557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National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622513-8212-5240-8BFE-532CA5D2CBAB}"/>
              </a:ext>
            </a:extLst>
          </p:cNvPr>
          <p:cNvSpPr txBox="1"/>
          <p:nvPr/>
        </p:nvSpPr>
        <p:spPr bwMode="gray">
          <a:xfrm>
            <a:off x="7113277" y="6564654"/>
            <a:ext cx="10813886" cy="482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000" dirty="0"/>
              <a:t>*Used a sliding 8 year training window, consistent with the National Modeling Approach</a:t>
            </a:r>
          </a:p>
        </p:txBody>
      </p:sp>
    </p:spTree>
    <p:extLst>
      <p:ext uri="{BB962C8B-B14F-4D97-AF65-F5344CB8AC3E}">
        <p14:creationId xmlns:p14="http://schemas.microsoft.com/office/powerpoint/2010/main" val="3427575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A8B453EC-B616-5E49-A034-1902E4E4BA48}"/>
              </a:ext>
            </a:extLst>
          </p:cNvPr>
          <p:cNvSpPr txBox="1">
            <a:spLocks/>
          </p:cNvSpPr>
          <p:nvPr/>
        </p:nvSpPr>
        <p:spPr bwMode="gray">
          <a:xfrm>
            <a:off x="614526" y="685901"/>
            <a:ext cx="10707360" cy="864000"/>
          </a:xfrm>
          <a:prstGeom prst="rect">
            <a:avLst/>
          </a:prstGeom>
          <a:solidFill>
            <a:srgbClr val="B8E67D"/>
          </a:solidFill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What Worked Best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5D8F18-C640-5344-AA64-D1DDA0E545EC}"/>
              </a:ext>
            </a:extLst>
          </p:cNvPr>
          <p:cNvSpPr/>
          <p:nvPr/>
        </p:nvSpPr>
        <p:spPr bwMode="gray">
          <a:xfrm>
            <a:off x="3068664" y="2696705"/>
            <a:ext cx="836909" cy="4184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D04436-DEA3-F541-98FA-429818C03F25}"/>
              </a:ext>
            </a:extLst>
          </p:cNvPr>
          <p:cNvSpPr txBox="1"/>
          <p:nvPr/>
        </p:nvSpPr>
        <p:spPr bwMode="gray">
          <a:xfrm>
            <a:off x="787400" y="2133600"/>
            <a:ext cx="10534486" cy="3962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en-US" dirty="0" err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622513-8212-5240-8BFE-532CA5D2CBAB}"/>
              </a:ext>
            </a:extLst>
          </p:cNvPr>
          <p:cNvSpPr txBox="1"/>
          <p:nvPr/>
        </p:nvSpPr>
        <p:spPr bwMode="gray">
          <a:xfrm>
            <a:off x="7113277" y="6564654"/>
            <a:ext cx="10813886" cy="482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000" dirty="0"/>
              <a:t>*Used a sliding 8 year training window, consistent with the National Modeling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681C38-AB44-C647-A11A-10A4BEF1E5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45" t="52257" r="53995" b="43503"/>
          <a:stretch/>
        </p:blipFill>
        <p:spPr>
          <a:xfrm>
            <a:off x="2380002" y="1852679"/>
            <a:ext cx="7614795" cy="740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DACF3E-1390-6641-8786-83774FCC03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73" t="56723" r="51452" b="11112"/>
          <a:stretch/>
        </p:blipFill>
        <p:spPr>
          <a:xfrm>
            <a:off x="2851687" y="2873813"/>
            <a:ext cx="5833042" cy="350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009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9B5D5-EBB5-1D4D-A624-A2AE804DA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532A4-8805-B841-A1C1-1F7C380B7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68562" y="6617933"/>
            <a:ext cx="392326" cy="108000"/>
          </a:xfrm>
        </p:spPr>
        <p:txBody>
          <a:bodyPr/>
          <a:lstStyle/>
          <a:p>
            <a:fld id="{E916CFBB-34E3-A04E-A22D-BBD6E1DB572C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D72902-CA0B-784D-9AF3-5503C54534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61" t="37809" r="50000" b="30395"/>
          <a:stretch/>
        </p:blipFill>
        <p:spPr>
          <a:xfrm>
            <a:off x="2618533" y="1512804"/>
            <a:ext cx="6953345" cy="38881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C9CEC2-3F3E-F14C-88EB-C028F260BD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88" t="23277" r="35492" b="53446"/>
          <a:stretch/>
        </p:blipFill>
        <p:spPr>
          <a:xfrm>
            <a:off x="3253878" y="5261674"/>
            <a:ext cx="7098990" cy="1596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B8FBE8-0DE4-584B-823C-EBF6F2263A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79" t="48701" r="41706" b="33107"/>
          <a:stretch/>
        </p:blipFill>
        <p:spPr>
          <a:xfrm>
            <a:off x="9247468" y="5540325"/>
            <a:ext cx="681924" cy="1247600"/>
          </a:xfrm>
          <a:prstGeom prst="rect">
            <a:avLst/>
          </a:prstGeom>
        </p:spPr>
      </p:pic>
      <p:sp>
        <p:nvSpPr>
          <p:cNvPr id="9" name="Title 5">
            <a:extLst>
              <a:ext uri="{FF2B5EF4-FFF2-40B4-BE49-F238E27FC236}">
                <a16:creationId xmlns:a16="http://schemas.microsoft.com/office/drawing/2014/main" id="{F21E531E-FE76-D447-9EA4-C000CB76B081}"/>
              </a:ext>
            </a:extLst>
          </p:cNvPr>
          <p:cNvSpPr txBox="1">
            <a:spLocks/>
          </p:cNvSpPr>
          <p:nvPr/>
        </p:nvSpPr>
        <p:spPr bwMode="gray">
          <a:xfrm>
            <a:off x="980281" y="181938"/>
            <a:ext cx="10707360" cy="864000"/>
          </a:xfrm>
          <a:prstGeom prst="rect">
            <a:avLst/>
          </a:prstGeom>
          <a:solidFill>
            <a:srgbClr val="B8E67D"/>
          </a:solidFill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Comparison of Errors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93404D-ECAE-5F4B-8353-DE1482BA5B96}"/>
              </a:ext>
            </a:extLst>
          </p:cNvPr>
          <p:cNvSpPr/>
          <p:nvPr/>
        </p:nvSpPr>
        <p:spPr bwMode="gray">
          <a:xfrm>
            <a:off x="9247468" y="5796367"/>
            <a:ext cx="681924" cy="2169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02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A8B453EC-B616-5E49-A034-1902E4E4BA48}"/>
              </a:ext>
            </a:extLst>
          </p:cNvPr>
          <p:cNvSpPr txBox="1">
            <a:spLocks/>
          </p:cNvSpPr>
          <p:nvPr/>
        </p:nvSpPr>
        <p:spPr bwMode="gray">
          <a:xfrm>
            <a:off x="614526" y="685901"/>
            <a:ext cx="10707360" cy="864000"/>
          </a:xfrm>
          <a:prstGeom prst="rect">
            <a:avLst/>
          </a:prstGeom>
          <a:solidFill>
            <a:srgbClr val="B8E67D"/>
          </a:solidFill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Conclusions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5D8F18-C640-5344-AA64-D1DDA0E545EC}"/>
              </a:ext>
            </a:extLst>
          </p:cNvPr>
          <p:cNvSpPr/>
          <p:nvPr/>
        </p:nvSpPr>
        <p:spPr bwMode="gray">
          <a:xfrm>
            <a:off x="3068664" y="2696705"/>
            <a:ext cx="836909" cy="4184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D04436-DEA3-F541-98FA-429818C03F25}"/>
              </a:ext>
            </a:extLst>
          </p:cNvPr>
          <p:cNvSpPr txBox="1"/>
          <p:nvPr/>
        </p:nvSpPr>
        <p:spPr bwMode="gray">
          <a:xfrm>
            <a:off x="787400" y="2133600"/>
            <a:ext cx="10534486" cy="3962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en-US" dirty="0" err="1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9782D3-5982-3442-883E-628E42DEC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281" y="1732751"/>
            <a:ext cx="10800000" cy="39624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We can produce a model that is 40 – 80% better than the naïve case (MAE = 140,000 acres)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The simple linear model performs better in smaller states, the more complex models (both GAM and </a:t>
            </a:r>
            <a:r>
              <a:rPr lang="en-US" sz="2200" dirty="0" err="1"/>
              <a:t>XGBoost</a:t>
            </a:r>
            <a:r>
              <a:rPr lang="en-US" sz="2200" dirty="0"/>
              <a:t>) perform better in larger states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We can produce our estimate as early as June 2021 for a March 2022 planting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The national level model previously constructed is still better for a national level predictions</a:t>
            </a:r>
          </a:p>
        </p:txBody>
      </p:sp>
    </p:spTree>
    <p:extLst>
      <p:ext uri="{BB962C8B-B14F-4D97-AF65-F5344CB8AC3E}">
        <p14:creationId xmlns:p14="http://schemas.microsoft.com/office/powerpoint/2010/main" val="28593094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UNDO_REDO_REVISION" val="0"/>
</p:tagLst>
</file>

<file path=ppt/theme/theme1.xml><?xml version="1.0" encoding="utf-8"?>
<a:theme xmlns:a="http://schemas.openxmlformats.org/drawingml/2006/main" name="PR_BAG_PPT-master_16-9_2018-06-18">
  <a:themeElements>
    <a:clrScheme name="Bayer 2017">
      <a:dk1>
        <a:srgbClr val="000000"/>
      </a:dk1>
      <a:lt1>
        <a:srgbClr val="FFFFFF"/>
      </a:lt1>
      <a:dk2>
        <a:srgbClr val="FF3162"/>
      </a:dk2>
      <a:lt2>
        <a:srgbClr val="624963"/>
      </a:lt2>
      <a:accent1>
        <a:srgbClr val="10384F"/>
      </a:accent1>
      <a:accent2>
        <a:srgbClr val="00BCFF"/>
      </a:accent2>
      <a:accent3>
        <a:srgbClr val="004422"/>
      </a:accent3>
      <a:accent4>
        <a:srgbClr val="89D329"/>
      </a:accent4>
      <a:accent5>
        <a:srgbClr val="443247"/>
      </a:accent5>
      <a:accent6>
        <a:srgbClr val="D30F4B"/>
      </a:accent6>
      <a:hlink>
        <a:srgbClr val="00BCFF"/>
      </a:hlink>
      <a:folHlink>
        <a:srgbClr val="89D329"/>
      </a:folHlink>
    </a:clrScheme>
    <a:fontScheme name="Arial">
      <a:majorFont>
        <a:latin typeface="Arial"/>
        <a:ea typeface="Arial Unicode MS"/>
        <a:cs typeface="Arial"/>
      </a:majorFont>
      <a:minorFont>
        <a:latin typeface="Arial"/>
        <a:ea typeface="Arial Unicode MS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rgbClr val="89D32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9050" cap="rnd">
          <a:solidFill>
            <a:schemeClr val="accent1"/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>
          <a:defRPr dirty="0" err="1" smtClean="0"/>
        </a:defPPr>
      </a:lstStyle>
    </a:txDef>
  </a:objectDefaults>
  <a:extraClrSchemeLst/>
  <a:custClrLst>
    <a:custClr name="Raspberry">
      <a:srgbClr val="D30F4B"/>
    </a:custClr>
    <a:custClr name="Fuchsia">
      <a:srgbClr val="FF3162"/>
    </a:custClr>
    <a:custClr name="DarkPurple">
      <a:srgbClr val="443247"/>
    </a:custClr>
    <a:custClr name="MidPurple">
      <a:srgbClr val="624963"/>
    </a:custClr>
    <a:custClr name="DarkBlue">
      <a:srgbClr val="10384F"/>
    </a:custClr>
    <a:custClr name="MidBlue">
      <a:srgbClr val="00617F"/>
    </a:custClr>
    <a:custClr name="Blue">
      <a:srgbClr val="0091DF"/>
    </a:custClr>
    <a:custClr name="BrightBlue">
      <a:srgbClr val="00BCFF"/>
    </a:custClr>
    <a:custClr name="DarkGreen">
      <a:srgbClr val="004422"/>
    </a:custClr>
    <a:custClr name="MidGreen">
      <a:srgbClr val="2B6636"/>
    </a:custClr>
    <a:custClr name="Green">
      <a:srgbClr val="66B512"/>
    </a:custClr>
    <a:custClr name="BrightGreen">
      <a:srgbClr val="89D329"/>
    </a:custClr>
    <a:custClr name="TrafficLightRed">
      <a:srgbClr val="CC0000"/>
    </a:custClr>
    <a:custClr name="TrafficLightYellow">
      <a:srgbClr val="FFCC00"/>
    </a:custClr>
    <a:custClr name="TrafficLightGreen">
      <a:srgbClr val="66B512"/>
    </a:custClr>
  </a:custClrLst>
</a:theme>
</file>

<file path=ppt/theme/theme2.xml><?xml version="1.0" encoding="utf-8"?>
<a:theme xmlns:a="http://schemas.openxmlformats.org/drawingml/2006/main" name="Office Theme">
  <a:themeElements>
    <a:clrScheme name="Bayer 2017">
      <a:dk1>
        <a:srgbClr val="000000"/>
      </a:dk1>
      <a:lt1>
        <a:srgbClr val="FFFFFF"/>
      </a:lt1>
      <a:dk2>
        <a:srgbClr val="FF3162"/>
      </a:dk2>
      <a:lt2>
        <a:srgbClr val="624963"/>
      </a:lt2>
      <a:accent1>
        <a:srgbClr val="10384F"/>
      </a:accent1>
      <a:accent2>
        <a:srgbClr val="00BCFF"/>
      </a:accent2>
      <a:accent3>
        <a:srgbClr val="004422"/>
      </a:accent3>
      <a:accent4>
        <a:srgbClr val="89D329"/>
      </a:accent4>
      <a:accent5>
        <a:srgbClr val="443247"/>
      </a:accent5>
      <a:accent6>
        <a:srgbClr val="D30F4B"/>
      </a:accent6>
      <a:hlink>
        <a:srgbClr val="00BCFF"/>
      </a:hlink>
      <a:folHlink>
        <a:srgbClr val="89D329"/>
      </a:folHlink>
    </a:clrScheme>
    <a:fontScheme name="Arial">
      <a:majorFont>
        <a:latin typeface="Arial"/>
        <a:ea typeface="Arial Unicode MS"/>
        <a:cs typeface="Arial"/>
      </a:majorFont>
      <a:minorFont>
        <a:latin typeface="Arial"/>
        <a:ea typeface="Arial Unicode MS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yer 2017">
      <a:dk1>
        <a:srgbClr val="000000"/>
      </a:dk1>
      <a:lt1>
        <a:srgbClr val="FFFFFF"/>
      </a:lt1>
      <a:dk2>
        <a:srgbClr val="FF3162"/>
      </a:dk2>
      <a:lt2>
        <a:srgbClr val="624963"/>
      </a:lt2>
      <a:accent1>
        <a:srgbClr val="10384F"/>
      </a:accent1>
      <a:accent2>
        <a:srgbClr val="00BCFF"/>
      </a:accent2>
      <a:accent3>
        <a:srgbClr val="004422"/>
      </a:accent3>
      <a:accent4>
        <a:srgbClr val="89D329"/>
      </a:accent4>
      <a:accent5>
        <a:srgbClr val="443247"/>
      </a:accent5>
      <a:accent6>
        <a:srgbClr val="D30F4B"/>
      </a:accent6>
      <a:hlink>
        <a:srgbClr val="00BCFF"/>
      </a:hlink>
      <a:folHlink>
        <a:srgbClr val="89D329"/>
      </a:folHlink>
    </a:clrScheme>
    <a:fontScheme name="Arial">
      <a:majorFont>
        <a:latin typeface="Arial"/>
        <a:ea typeface="Arial Unicode MS"/>
        <a:cs typeface="Arial"/>
      </a:majorFont>
      <a:minorFont>
        <a:latin typeface="Arial"/>
        <a:ea typeface="Arial Unicode MS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75021ef2-d2fa-45ec-a467-0efe28ce9221">
      <UserInfo>
        <DisplayName>LA ROSA, PATRICIO SALVATORE [AG/1000]</DisplayName>
        <AccountId>6</AccountId>
        <AccountType/>
      </UserInfo>
      <UserInfo>
        <DisplayName>JARUGUMILLI, SHRIKANT [AG/1000]</DisplayName>
        <AccountId>16</AccountId>
        <AccountType/>
      </UserInfo>
      <UserInfo>
        <DisplayName>VANDERKRAATS, NATHAN DAVID [AG/1000]</DisplayName>
        <AccountId>15</AccountId>
        <AccountType/>
      </UserInfo>
      <UserInfo>
        <DisplayName>TREDOUX, GAVAN L [AG/1000]</DisplayName>
        <AccountId>13</AccountId>
        <AccountType/>
      </UserInfo>
      <UserInfo>
        <DisplayName>LOYAL, BRIAN [AG/1000]</DisplayName>
        <AccountId>19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DBEF7E0712B249AF0AAF8491976455" ma:contentTypeVersion="4" ma:contentTypeDescription="Create a new document." ma:contentTypeScope="" ma:versionID="b83474fcc8cbc13061db0da5ad6992ca">
  <xsd:schema xmlns:xsd="http://www.w3.org/2001/XMLSchema" xmlns:xs="http://www.w3.org/2001/XMLSchema" xmlns:p="http://schemas.microsoft.com/office/2006/metadata/properties" xmlns:ns2="e203a35f-d08c-48f1-94b4-636652769926" xmlns:ns3="75021ef2-d2fa-45ec-a467-0efe28ce9221" targetNamespace="http://schemas.microsoft.com/office/2006/metadata/properties" ma:root="true" ma:fieldsID="343496b7b0c1a24f3aff7df4bbed9d26" ns2:_="" ns3:_="">
    <xsd:import namespace="e203a35f-d08c-48f1-94b4-636652769926"/>
    <xsd:import namespace="75021ef2-d2fa-45ec-a467-0efe28ce92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03a35f-d08c-48f1-94b4-6366527699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021ef2-d2fa-45ec-a467-0efe28ce922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90D8311-7A5B-4C1E-92D9-A9E08F199C86}">
  <ds:schemaRefs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2006/metadata/properties"/>
    <ds:schemaRef ds:uri="e203a35f-d08c-48f1-94b4-636652769926"/>
    <ds:schemaRef ds:uri="http://schemas.microsoft.com/office/2006/documentManagement/types"/>
    <ds:schemaRef ds:uri="http://purl.org/dc/terms/"/>
    <ds:schemaRef ds:uri="http://schemas.microsoft.com/office/infopath/2007/PartnerControls"/>
    <ds:schemaRef ds:uri="75021ef2-d2fa-45ec-a467-0efe28ce9221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97E0ACB-47F8-4383-865D-A999020098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FB91311-B6C9-40C5-A180-5E88F6C5F1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203a35f-d08c-48f1-94b4-636652769926"/>
    <ds:schemaRef ds:uri="75021ef2-d2fa-45ec-a467-0efe28ce92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PR_BAG_PPT-master_16-9_2018-06-18</Template>
  <TotalTime>7162</TotalTime>
  <Words>401</Words>
  <Application>Microsoft Macintosh PowerPoint</Application>
  <PresentationFormat>Custom</PresentationFormat>
  <Paragraphs>59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Verdana</vt:lpstr>
      <vt:lpstr>PR_BAG_PPT-master_16-9_2018-06-18</vt:lpstr>
      <vt:lpstr>Planting Intentions </vt:lpstr>
      <vt:lpstr>How many acres of corn will be planted next year?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IT DT  Decision Science Organization</dc:title>
  <dc:creator>Regina-Petra Wied</dc:creator>
  <cp:lastModifiedBy>Julie Wisch</cp:lastModifiedBy>
  <cp:revision>73</cp:revision>
  <cp:lastPrinted>2018-08-28T07:03:32Z</cp:lastPrinted>
  <dcterms:created xsi:type="dcterms:W3CDTF">2018-08-06T08:54:28Z</dcterms:created>
  <dcterms:modified xsi:type="dcterms:W3CDTF">2020-10-07T13:06:19Z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LabelPos">
    <vt:lpwstr>836;514;810;514;854;514</vt:lpwstr>
  </property>
  <property fmtid="{D5CDD505-2E9C-101B-9397-08002B2CF9AE}" pid="3" name="ContentTypeId">
    <vt:lpwstr>0x01010062DBEF7E0712B249AF0AAF8491976455</vt:lpwstr>
  </property>
  <property fmtid="{D5CDD505-2E9C-101B-9397-08002B2CF9AE}" pid="4" name="Order">
    <vt:r8>8154600</vt:r8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</Properties>
</file>